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D6B"/>
    <a:srgbClr val="F8D082"/>
    <a:srgbClr val="E65C19"/>
    <a:srgbClr val="B51B75"/>
    <a:srgbClr val="41719C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50"/>
        <p:guide pos="38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99.png"/><Relationship Id="rId98" Type="http://schemas.openxmlformats.org/officeDocument/2006/relationships/image" Target="../media/image98.png"/><Relationship Id="rId97" Type="http://schemas.openxmlformats.org/officeDocument/2006/relationships/image" Target="../media/image97.png"/><Relationship Id="rId96" Type="http://schemas.openxmlformats.org/officeDocument/2006/relationships/image" Target="../media/image96.png"/><Relationship Id="rId95" Type="http://schemas.openxmlformats.org/officeDocument/2006/relationships/image" Target="../media/image95.png"/><Relationship Id="rId94" Type="http://schemas.openxmlformats.org/officeDocument/2006/relationships/image" Target="../media/image94.png"/><Relationship Id="rId93" Type="http://schemas.openxmlformats.org/officeDocument/2006/relationships/image" Target="../media/image93.png"/><Relationship Id="rId92" Type="http://schemas.openxmlformats.org/officeDocument/2006/relationships/image" Target="../media/image92.png"/><Relationship Id="rId91" Type="http://schemas.openxmlformats.org/officeDocument/2006/relationships/image" Target="../media/image91.png"/><Relationship Id="rId90" Type="http://schemas.openxmlformats.org/officeDocument/2006/relationships/image" Target="../media/image90.png"/><Relationship Id="rId9" Type="http://schemas.openxmlformats.org/officeDocument/2006/relationships/image" Target="../media/image9.png"/><Relationship Id="rId89" Type="http://schemas.openxmlformats.org/officeDocument/2006/relationships/image" Target="../media/image89.png"/><Relationship Id="rId88" Type="http://schemas.openxmlformats.org/officeDocument/2006/relationships/image" Target="../media/image88.png"/><Relationship Id="rId87" Type="http://schemas.openxmlformats.org/officeDocument/2006/relationships/image" Target="../media/image87.png"/><Relationship Id="rId86" Type="http://schemas.openxmlformats.org/officeDocument/2006/relationships/image" Target="../media/image86.png"/><Relationship Id="rId85" Type="http://schemas.openxmlformats.org/officeDocument/2006/relationships/image" Target="../media/image85.png"/><Relationship Id="rId84" Type="http://schemas.openxmlformats.org/officeDocument/2006/relationships/image" Target="../media/image84.png"/><Relationship Id="rId83" Type="http://schemas.openxmlformats.org/officeDocument/2006/relationships/image" Target="../media/image83.png"/><Relationship Id="rId82" Type="http://schemas.openxmlformats.org/officeDocument/2006/relationships/image" Target="../media/image82.png"/><Relationship Id="rId81" Type="http://schemas.openxmlformats.org/officeDocument/2006/relationships/image" Target="../media/image81.png"/><Relationship Id="rId80" Type="http://schemas.openxmlformats.org/officeDocument/2006/relationships/image" Target="../media/image80.png"/><Relationship Id="rId8" Type="http://schemas.openxmlformats.org/officeDocument/2006/relationships/image" Target="../media/image8.png"/><Relationship Id="rId79" Type="http://schemas.openxmlformats.org/officeDocument/2006/relationships/image" Target="../media/image79.png"/><Relationship Id="rId78" Type="http://schemas.openxmlformats.org/officeDocument/2006/relationships/image" Target="../media/image78.png"/><Relationship Id="rId77" Type="http://schemas.openxmlformats.org/officeDocument/2006/relationships/image" Target="../media/image77.png"/><Relationship Id="rId76" Type="http://schemas.openxmlformats.org/officeDocument/2006/relationships/image" Target="../media/image76.png"/><Relationship Id="rId75" Type="http://schemas.openxmlformats.org/officeDocument/2006/relationships/image" Target="../media/image75.png"/><Relationship Id="rId74" Type="http://schemas.openxmlformats.org/officeDocument/2006/relationships/image" Target="../media/image74.png"/><Relationship Id="rId73" Type="http://schemas.openxmlformats.org/officeDocument/2006/relationships/image" Target="../media/image73.png"/><Relationship Id="rId72" Type="http://schemas.openxmlformats.org/officeDocument/2006/relationships/image" Target="../media/image72.png"/><Relationship Id="rId71" Type="http://schemas.openxmlformats.org/officeDocument/2006/relationships/image" Target="../media/image71.png"/><Relationship Id="rId70" Type="http://schemas.openxmlformats.org/officeDocument/2006/relationships/image" Target="../media/image70.png"/><Relationship Id="rId7" Type="http://schemas.openxmlformats.org/officeDocument/2006/relationships/image" Target="../media/image7.png"/><Relationship Id="rId69" Type="http://schemas.openxmlformats.org/officeDocument/2006/relationships/image" Target="../media/image69.png"/><Relationship Id="rId68" Type="http://schemas.openxmlformats.org/officeDocument/2006/relationships/image" Target="../media/image68.png"/><Relationship Id="rId67" Type="http://schemas.openxmlformats.org/officeDocument/2006/relationships/image" Target="../media/image67.png"/><Relationship Id="rId66" Type="http://schemas.openxmlformats.org/officeDocument/2006/relationships/image" Target="../media/image66.png"/><Relationship Id="rId65" Type="http://schemas.openxmlformats.org/officeDocument/2006/relationships/image" Target="../media/image65.png"/><Relationship Id="rId64" Type="http://schemas.openxmlformats.org/officeDocument/2006/relationships/image" Target="../media/image64.png"/><Relationship Id="rId63" Type="http://schemas.openxmlformats.org/officeDocument/2006/relationships/image" Target="../media/image63.png"/><Relationship Id="rId62" Type="http://schemas.openxmlformats.org/officeDocument/2006/relationships/image" Target="../media/image62.png"/><Relationship Id="rId61" Type="http://schemas.openxmlformats.org/officeDocument/2006/relationships/image" Target="../media/image61.png"/><Relationship Id="rId60" Type="http://schemas.openxmlformats.org/officeDocument/2006/relationships/image" Target="../media/image60.png"/><Relationship Id="rId6" Type="http://schemas.openxmlformats.org/officeDocument/2006/relationships/image" Target="../media/image6.png"/><Relationship Id="rId59" Type="http://schemas.openxmlformats.org/officeDocument/2006/relationships/image" Target="../media/image59.png"/><Relationship Id="rId58" Type="http://schemas.openxmlformats.org/officeDocument/2006/relationships/image" Target="../media/image58.png"/><Relationship Id="rId57" Type="http://schemas.openxmlformats.org/officeDocument/2006/relationships/image" Target="../media/image57.png"/><Relationship Id="rId56" Type="http://schemas.openxmlformats.org/officeDocument/2006/relationships/image" Target="../media/image56.png"/><Relationship Id="rId55" Type="http://schemas.openxmlformats.org/officeDocument/2006/relationships/image" Target="../media/image55.png"/><Relationship Id="rId54" Type="http://schemas.openxmlformats.org/officeDocument/2006/relationships/image" Target="../media/image54.png"/><Relationship Id="rId53" Type="http://schemas.openxmlformats.org/officeDocument/2006/relationships/image" Target="../media/image53.png"/><Relationship Id="rId52" Type="http://schemas.openxmlformats.org/officeDocument/2006/relationships/image" Target="../media/image52.png"/><Relationship Id="rId51" Type="http://schemas.openxmlformats.org/officeDocument/2006/relationships/image" Target="../media/image51.png"/><Relationship Id="rId50" Type="http://schemas.openxmlformats.org/officeDocument/2006/relationships/image" Target="../media/image50.png"/><Relationship Id="rId5" Type="http://schemas.openxmlformats.org/officeDocument/2006/relationships/image" Target="../media/image5.jpeg"/><Relationship Id="rId49" Type="http://schemas.openxmlformats.org/officeDocument/2006/relationships/image" Target="../media/image49.png"/><Relationship Id="rId48" Type="http://schemas.openxmlformats.org/officeDocument/2006/relationships/image" Target="../media/image48.png"/><Relationship Id="rId47" Type="http://schemas.openxmlformats.org/officeDocument/2006/relationships/image" Target="../media/image47.png"/><Relationship Id="rId46" Type="http://schemas.openxmlformats.org/officeDocument/2006/relationships/image" Target="../media/image46.png"/><Relationship Id="rId45" Type="http://schemas.openxmlformats.org/officeDocument/2006/relationships/image" Target="../media/image45.png"/><Relationship Id="rId44" Type="http://schemas.openxmlformats.org/officeDocument/2006/relationships/image" Target="../media/image44.png"/><Relationship Id="rId43" Type="http://schemas.openxmlformats.org/officeDocument/2006/relationships/image" Target="../media/image43.png"/><Relationship Id="rId42" Type="http://schemas.openxmlformats.org/officeDocument/2006/relationships/image" Target="../media/image42.png"/><Relationship Id="rId41" Type="http://schemas.openxmlformats.org/officeDocument/2006/relationships/image" Target="../media/image41.png"/><Relationship Id="rId40" Type="http://schemas.openxmlformats.org/officeDocument/2006/relationships/image" Target="../media/image40.png"/><Relationship Id="rId4" Type="http://schemas.openxmlformats.org/officeDocument/2006/relationships/image" Target="../media/image4.png"/><Relationship Id="rId39" Type="http://schemas.openxmlformats.org/officeDocument/2006/relationships/image" Target="../media/image39.png"/><Relationship Id="rId38" Type="http://schemas.openxmlformats.org/officeDocument/2006/relationships/image" Target="../media/image38.png"/><Relationship Id="rId37" Type="http://schemas.openxmlformats.org/officeDocument/2006/relationships/image" Target="../media/image37.png"/><Relationship Id="rId36" Type="http://schemas.openxmlformats.org/officeDocument/2006/relationships/image" Target="../media/image36.png"/><Relationship Id="rId35" Type="http://schemas.openxmlformats.org/officeDocument/2006/relationships/image" Target="../media/image35.png"/><Relationship Id="rId34" Type="http://schemas.openxmlformats.org/officeDocument/2006/relationships/image" Target="../media/image34.png"/><Relationship Id="rId33" Type="http://schemas.openxmlformats.org/officeDocument/2006/relationships/image" Target="../media/image33.png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5" Type="http://schemas.openxmlformats.org/officeDocument/2006/relationships/slideLayout" Target="../slideLayouts/slideLayout1.xml"/><Relationship Id="rId124" Type="http://schemas.openxmlformats.org/officeDocument/2006/relationships/image" Target="../media/image124.png"/><Relationship Id="rId123" Type="http://schemas.openxmlformats.org/officeDocument/2006/relationships/image" Target="../media/image123.png"/><Relationship Id="rId122" Type="http://schemas.openxmlformats.org/officeDocument/2006/relationships/image" Target="../media/image122.png"/><Relationship Id="rId121" Type="http://schemas.openxmlformats.org/officeDocument/2006/relationships/image" Target="../media/image121.png"/><Relationship Id="rId120" Type="http://schemas.openxmlformats.org/officeDocument/2006/relationships/image" Target="../media/image120.png"/><Relationship Id="rId12" Type="http://schemas.openxmlformats.org/officeDocument/2006/relationships/image" Target="../media/image12.png"/><Relationship Id="rId119" Type="http://schemas.openxmlformats.org/officeDocument/2006/relationships/image" Target="../media/image119.png"/><Relationship Id="rId118" Type="http://schemas.openxmlformats.org/officeDocument/2006/relationships/image" Target="../media/image118.png"/><Relationship Id="rId117" Type="http://schemas.openxmlformats.org/officeDocument/2006/relationships/image" Target="../media/image117.png"/><Relationship Id="rId116" Type="http://schemas.openxmlformats.org/officeDocument/2006/relationships/image" Target="../media/image116.png"/><Relationship Id="rId115" Type="http://schemas.openxmlformats.org/officeDocument/2006/relationships/image" Target="../media/image115.png"/><Relationship Id="rId114" Type="http://schemas.openxmlformats.org/officeDocument/2006/relationships/image" Target="../media/image114.png"/><Relationship Id="rId113" Type="http://schemas.openxmlformats.org/officeDocument/2006/relationships/image" Target="../media/image113.png"/><Relationship Id="rId112" Type="http://schemas.openxmlformats.org/officeDocument/2006/relationships/image" Target="../media/image112.png"/><Relationship Id="rId111" Type="http://schemas.openxmlformats.org/officeDocument/2006/relationships/image" Target="../media/image111.png"/><Relationship Id="rId110" Type="http://schemas.openxmlformats.org/officeDocument/2006/relationships/image" Target="../media/image110.png"/><Relationship Id="rId11" Type="http://schemas.openxmlformats.org/officeDocument/2006/relationships/image" Target="../media/image11.png"/><Relationship Id="rId109" Type="http://schemas.openxmlformats.org/officeDocument/2006/relationships/image" Target="../media/image109.png"/><Relationship Id="rId108" Type="http://schemas.openxmlformats.org/officeDocument/2006/relationships/image" Target="../media/image108.png"/><Relationship Id="rId107" Type="http://schemas.openxmlformats.org/officeDocument/2006/relationships/image" Target="../media/image107.png"/><Relationship Id="rId106" Type="http://schemas.openxmlformats.org/officeDocument/2006/relationships/image" Target="../media/image106.png"/><Relationship Id="rId105" Type="http://schemas.openxmlformats.org/officeDocument/2006/relationships/image" Target="../media/image105.png"/><Relationship Id="rId104" Type="http://schemas.openxmlformats.org/officeDocument/2006/relationships/image" Target="../media/image104.png"/><Relationship Id="rId103" Type="http://schemas.openxmlformats.org/officeDocument/2006/relationships/image" Target="../media/image103.png"/><Relationship Id="rId102" Type="http://schemas.openxmlformats.org/officeDocument/2006/relationships/image" Target="../media/image102.png"/><Relationship Id="rId101" Type="http://schemas.openxmlformats.org/officeDocument/2006/relationships/image" Target="../media/image101.png"/><Relationship Id="rId100" Type="http://schemas.openxmlformats.org/officeDocument/2006/relationships/image" Target="../media/image100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ounded Rectangle 273"/>
          <p:cNvSpPr/>
          <p:nvPr/>
        </p:nvSpPr>
        <p:spPr>
          <a:xfrm>
            <a:off x="3010535" y="-59055"/>
            <a:ext cx="4062730" cy="2821940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8" name="Rounded Rectangle 257"/>
          <p:cNvSpPr/>
          <p:nvPr/>
        </p:nvSpPr>
        <p:spPr>
          <a:xfrm>
            <a:off x="3602990" y="2871470"/>
            <a:ext cx="8043545" cy="3290570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7522845" y="93980"/>
            <a:ext cx="4152265" cy="2345055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3" name="Picture 152" descr="golem_1_00001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8670" y="821055"/>
            <a:ext cx="379730" cy="473075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6678295" y="1080770"/>
            <a:ext cx="302895" cy="441325"/>
            <a:chOff x="11196" y="1667"/>
            <a:chExt cx="477" cy="695"/>
          </a:xfrm>
        </p:grpSpPr>
        <p:sp>
          <p:nvSpPr>
            <p:cNvPr id="89" name="Rectangles 88"/>
            <p:cNvSpPr/>
            <p:nvPr/>
          </p:nvSpPr>
          <p:spPr>
            <a:xfrm>
              <a:off x="11196" y="1672"/>
              <a:ext cx="477" cy="691"/>
            </a:xfrm>
            <a:prstGeom prst="rect">
              <a:avLst/>
            </a:prstGeom>
            <a:solidFill>
              <a:srgbClr val="E65C19">
                <a:alpha val="20000"/>
              </a:srgbClr>
            </a:solidFill>
            <a:ln cap="rnd">
              <a:solidFill>
                <a:srgbClr val="E65C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83" name="Picture 82" descr="ram-rider_1_00000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03" y="1667"/>
              <a:ext cx="470" cy="680"/>
            </a:xfrm>
            <a:prstGeom prst="rect">
              <a:avLst/>
            </a:prstGeom>
          </p:spPr>
        </p:pic>
      </p:grpSp>
      <p:pic>
        <p:nvPicPr>
          <p:cNvPr id="15" name="Picture 14" descr="queen-tower_1_0009683_or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860" y="48895"/>
            <a:ext cx="591185" cy="69405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1041400" y="2374265"/>
            <a:ext cx="504190" cy="3810"/>
          </a:xfrm>
          <a:prstGeom prst="straightConnector1">
            <a:avLst/>
          </a:prstGeom>
          <a:ln w="28575" cap="rnd" cmpd="sng">
            <a:solidFill>
              <a:schemeClr val="accent1">
                <a:shade val="5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04140" y="88900"/>
            <a:ext cx="845820" cy="1342390"/>
          </a:xfrm>
          <a:prstGeom prst="roundRect">
            <a:avLst>
              <a:gd name="adj" fmla="val 9305"/>
            </a:avLst>
          </a:pr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845820" cy="1342390"/>
          </a:xfrm>
          <a:prstGeom prst="roundRect">
            <a:avLst>
              <a:gd name="adj" fmla="val 7972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3360" y="1487805"/>
            <a:ext cx="75565" cy="7556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24815" y="1487805"/>
            <a:ext cx="75565" cy="7556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6270" y="1487805"/>
            <a:ext cx="75565" cy="7556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13360" y="3107055"/>
            <a:ext cx="76200" cy="762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24815" y="3107055"/>
            <a:ext cx="76200" cy="762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6270" y="3107055"/>
            <a:ext cx="76200" cy="762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04140" y="1729740"/>
            <a:ext cx="831215" cy="1318260"/>
          </a:xfrm>
          <a:prstGeom prst="roundRect">
            <a:avLst>
              <a:gd name="adj" fmla="val 9305"/>
            </a:avLst>
          </a:prstGeom>
          <a:blipFill rotWithShape="1">
            <a:blip r:embed="rId6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1640205"/>
            <a:ext cx="831215" cy="1318260"/>
          </a:xfrm>
          <a:prstGeom prst="roundRect">
            <a:avLst>
              <a:gd name="adj" fmla="val 7972"/>
            </a:avLst>
          </a:prstGeom>
          <a:blipFill rotWithShape="1"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35" y="3261995"/>
            <a:ext cx="934720" cy="1482725"/>
          </a:xfrm>
          <a:prstGeom prst="roundRect">
            <a:avLst>
              <a:gd name="adj" fmla="val 7972"/>
            </a:avLst>
          </a:prstGeom>
          <a:blipFill rotWithShape="1"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948055" y="2132965"/>
            <a:ext cx="6426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 b="1"/>
              <a:t>辅助标记</a:t>
            </a:r>
            <a:endParaRPr lang="zh-CN" altLang="en-US" sz="900" b="1"/>
          </a:p>
        </p:txBody>
      </p:sp>
      <p:sp>
        <p:nvSpPr>
          <p:cNvPr id="36" name="Rounded Rectangle 35"/>
          <p:cNvSpPr/>
          <p:nvPr/>
        </p:nvSpPr>
        <p:spPr>
          <a:xfrm>
            <a:off x="1692275" y="88900"/>
            <a:ext cx="844550" cy="1340485"/>
          </a:xfrm>
          <a:prstGeom prst="roundRect">
            <a:avLst>
              <a:gd name="adj" fmla="val 9305"/>
            </a:avLst>
          </a:prstGeom>
          <a:blipFill rotWithShape="1">
            <a:blip r:embed="rId9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588135" y="0"/>
            <a:ext cx="844550" cy="1340485"/>
          </a:xfrm>
          <a:prstGeom prst="roundRect">
            <a:avLst>
              <a:gd name="adj" fmla="val 7972"/>
            </a:avLst>
          </a:prstGeom>
          <a:blipFill rotWithShape="1">
            <a:blip r:embed="rId10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93875" y="1487805"/>
            <a:ext cx="75565" cy="7556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005330" y="1487805"/>
            <a:ext cx="75565" cy="7556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16785" y="1487805"/>
            <a:ext cx="75565" cy="7556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756410" y="3107055"/>
            <a:ext cx="76200" cy="762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967865" y="3107055"/>
            <a:ext cx="76200" cy="762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179320" y="3107055"/>
            <a:ext cx="76200" cy="762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1692275" y="1711325"/>
            <a:ext cx="843280" cy="1338580"/>
          </a:xfrm>
          <a:prstGeom prst="roundRect">
            <a:avLst>
              <a:gd name="adj" fmla="val 9305"/>
            </a:avLst>
          </a:prstGeom>
          <a:blipFill rotWithShape="1">
            <a:blip r:embed="rId11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1588135" y="1621790"/>
            <a:ext cx="843280" cy="1338580"/>
          </a:xfrm>
          <a:prstGeom prst="roundRect">
            <a:avLst>
              <a:gd name="adj" fmla="val 7972"/>
            </a:avLst>
          </a:prstGeom>
          <a:blipFill rotWithShape="1">
            <a:blip r:embed="rId1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588135" y="3255010"/>
            <a:ext cx="939165" cy="1489710"/>
          </a:xfrm>
          <a:prstGeom prst="roundRect">
            <a:avLst>
              <a:gd name="adj" fmla="val 7972"/>
            </a:avLst>
          </a:prstGeom>
          <a:blipFill rotWithShape="1">
            <a:blip r:embed="rId1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6" name="Curved Connector 65"/>
          <p:cNvCxnSpPr/>
          <p:nvPr/>
        </p:nvCxnSpPr>
        <p:spPr>
          <a:xfrm rot="5400000" flipV="1">
            <a:off x="0" y="0"/>
            <a:ext cx="99695" cy="99695"/>
          </a:xfrm>
          <a:prstGeom prst="curvedConnector3">
            <a:avLst>
              <a:gd name="adj1" fmla="val 5031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613025" y="1187450"/>
            <a:ext cx="396875" cy="1184275"/>
            <a:chOff x="5475" y="4316"/>
            <a:chExt cx="1205" cy="1006"/>
          </a:xfrm>
        </p:grpSpPr>
        <p:grpSp>
          <p:nvGrpSpPr>
            <p:cNvPr id="70" name="Group 69"/>
            <p:cNvGrpSpPr/>
            <p:nvPr/>
          </p:nvGrpSpPr>
          <p:grpSpPr>
            <a:xfrm>
              <a:off x="5475" y="4316"/>
              <a:ext cx="600" cy="1007"/>
              <a:chOff x="5475" y="4316"/>
              <a:chExt cx="1086" cy="1007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5475" y="5323"/>
                <a:ext cx="1080" cy="0"/>
              </a:xfrm>
              <a:prstGeom prst="line">
                <a:avLst/>
              </a:prstGeom>
              <a:ln w="28575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 flipV="1">
                <a:off x="6555" y="4316"/>
                <a:ext cx="6" cy="1001"/>
              </a:xfrm>
              <a:prstGeom prst="line">
                <a:avLst/>
              </a:prstGeom>
              <a:ln w="28575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/>
            <p:cNvCxnSpPr/>
            <p:nvPr/>
          </p:nvCxnSpPr>
          <p:spPr>
            <a:xfrm>
              <a:off x="6084" y="4316"/>
              <a:ext cx="597" cy="0"/>
            </a:xfrm>
            <a:prstGeom prst="line">
              <a:avLst/>
            </a:prstGeom>
            <a:ln w="28575" cap="rnd">
              <a:solidFill>
                <a:srgbClr val="41719C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ounded Rectangle 72"/>
          <p:cNvSpPr/>
          <p:nvPr/>
        </p:nvSpPr>
        <p:spPr>
          <a:xfrm>
            <a:off x="3067685" y="0"/>
            <a:ext cx="2057400" cy="2533015"/>
          </a:xfrm>
          <a:prstGeom prst="roundRect">
            <a:avLst>
              <a:gd name="adj" fmla="val 7972"/>
            </a:avLst>
          </a:prstGeom>
          <a:blipFill rotWithShape="1">
            <a:blip r:embed="rId1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5" name="Text Box 74"/>
          <p:cNvSpPr txBox="1"/>
          <p:nvPr/>
        </p:nvSpPr>
        <p:spPr>
          <a:xfrm>
            <a:off x="3867785" y="2533015"/>
            <a:ext cx="6426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 b="1"/>
              <a:t>手工标记</a:t>
            </a:r>
            <a:endParaRPr lang="zh-CN" altLang="en-US" sz="900" b="1"/>
          </a:p>
        </p:txBody>
      </p:sp>
      <p:sp>
        <p:nvSpPr>
          <p:cNvPr id="2" name="Rounded Rectangle 1"/>
          <p:cNvSpPr/>
          <p:nvPr/>
        </p:nvSpPr>
        <p:spPr>
          <a:xfrm>
            <a:off x="1692275" y="88900"/>
            <a:ext cx="862330" cy="1369060"/>
          </a:xfrm>
          <a:prstGeom prst="roundRect">
            <a:avLst>
              <a:gd name="adj" fmla="val 9305"/>
            </a:avLst>
          </a:prstGeom>
          <a:blipFill rotWithShape="1">
            <a:blip r:embed="rId9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588135" y="0"/>
            <a:ext cx="862330" cy="1369060"/>
          </a:xfrm>
          <a:prstGeom prst="roundRect">
            <a:avLst>
              <a:gd name="adj" fmla="val 7972"/>
            </a:avLst>
          </a:prstGeom>
          <a:blipFill rotWithShape="1">
            <a:blip r:embed="rId10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5229860" y="48895"/>
            <a:ext cx="594360" cy="694690"/>
          </a:xfrm>
          <a:prstGeom prst="rect">
            <a:avLst/>
          </a:prstGeom>
          <a:noFill/>
          <a:ln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682490" y="50165"/>
            <a:ext cx="544830" cy="412115"/>
          </a:xfrm>
          <a:prstGeom prst="line">
            <a:avLst/>
          </a:prstGeom>
          <a:ln w="1270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s 15"/>
          <p:cNvSpPr/>
          <p:nvPr/>
        </p:nvSpPr>
        <p:spPr>
          <a:xfrm>
            <a:off x="4682490" y="462280"/>
            <a:ext cx="248920" cy="280670"/>
          </a:xfrm>
          <a:prstGeom prst="rect">
            <a:avLst/>
          </a:prstGeom>
          <a:noFill/>
          <a:ln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925060" y="741045"/>
            <a:ext cx="302260" cy="1905"/>
          </a:xfrm>
          <a:prstGeom prst="line">
            <a:avLst/>
          </a:prstGeom>
          <a:ln w="1270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king-tower_0_0006313_or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26685" y="1784350"/>
            <a:ext cx="598170" cy="671830"/>
          </a:xfrm>
          <a:prstGeom prst="rect">
            <a:avLst/>
          </a:prstGeom>
        </p:spPr>
      </p:pic>
      <p:sp>
        <p:nvSpPr>
          <p:cNvPr id="64" name="Rectangles 63"/>
          <p:cNvSpPr/>
          <p:nvPr/>
        </p:nvSpPr>
        <p:spPr>
          <a:xfrm>
            <a:off x="5233035" y="1784350"/>
            <a:ext cx="591820" cy="671195"/>
          </a:xfrm>
          <a:prstGeom prst="rect">
            <a:avLst/>
          </a:prstGeom>
          <a:noFill/>
          <a:ln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4153535" y="1784985"/>
            <a:ext cx="1078230" cy="180975"/>
          </a:xfrm>
          <a:prstGeom prst="line">
            <a:avLst/>
          </a:prstGeom>
          <a:ln w="1270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95800" y="2359025"/>
            <a:ext cx="734060" cy="96520"/>
          </a:xfrm>
          <a:prstGeom prst="line">
            <a:avLst/>
          </a:prstGeom>
          <a:ln w="1270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s 73"/>
          <p:cNvSpPr/>
          <p:nvPr/>
        </p:nvSpPr>
        <p:spPr>
          <a:xfrm>
            <a:off x="4156710" y="1964055"/>
            <a:ext cx="353060" cy="396875"/>
          </a:xfrm>
          <a:prstGeom prst="rect">
            <a:avLst/>
          </a:prstGeom>
          <a:noFill/>
          <a:ln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7" name="Text Box 76"/>
          <p:cNvSpPr txBox="1"/>
          <p:nvPr/>
        </p:nvSpPr>
        <p:spPr>
          <a:xfrm>
            <a:off x="5866130" y="948055"/>
            <a:ext cx="45974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900" b="1">
                <a:latin typeface="Times New Roman" panose="02020603050405020304" charset="0"/>
                <a:cs typeface="Times New Roman" panose="02020603050405020304" charset="0"/>
              </a:rPr>
              <a:t>SAM</a:t>
            </a:r>
            <a:endParaRPr lang="en-US" altLang="zh-CN" sz="9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900" b="1">
                <a:latin typeface="Times New Roman" panose="02020603050405020304" charset="0"/>
                <a:cs typeface="Times New Roman" panose="02020603050405020304" charset="0"/>
              </a:rPr>
              <a:t>前景分割</a:t>
            </a:r>
            <a:endParaRPr lang="zh-C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5165090" y="5981065"/>
            <a:ext cx="892810" cy="2540"/>
          </a:xfrm>
          <a:prstGeom prst="line">
            <a:avLst/>
          </a:prstGeom>
          <a:ln w="28575" cap="rnd">
            <a:solidFill>
              <a:srgbClr val="41719C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Box 79"/>
          <p:cNvSpPr txBox="1"/>
          <p:nvPr/>
        </p:nvSpPr>
        <p:spPr>
          <a:xfrm>
            <a:off x="5847080" y="1334770"/>
            <a:ext cx="498475" cy="107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700" b="1"/>
              <a:t>原图</a:t>
            </a:r>
            <a:r>
              <a:rPr lang="en-US" altLang="zh-CN" sz="700" b="1"/>
              <a:t>+</a:t>
            </a:r>
            <a:r>
              <a:rPr lang="zh-CN" altLang="en-US" sz="700" b="1"/>
              <a:t>边界框</a:t>
            </a:r>
            <a:endParaRPr lang="zh-CN" altLang="en-US" sz="700" b="1"/>
          </a:p>
        </p:txBody>
      </p:sp>
      <p:sp>
        <p:nvSpPr>
          <p:cNvPr id="95" name="Rectangles 94"/>
          <p:cNvSpPr/>
          <p:nvPr/>
        </p:nvSpPr>
        <p:spPr>
          <a:xfrm>
            <a:off x="6377940" y="1784985"/>
            <a:ext cx="603504" cy="671195"/>
          </a:xfrm>
          <a:prstGeom prst="rect">
            <a:avLst/>
          </a:prstGeom>
          <a:solidFill>
            <a:srgbClr val="640D6B">
              <a:alpha val="20000"/>
            </a:srgbClr>
          </a:solidFill>
          <a:ln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1" name="Picture 80" descr="king-tower_0_00063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4925" y="1801495"/>
            <a:ext cx="593725" cy="666115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6386830" y="48895"/>
            <a:ext cx="594360" cy="694690"/>
            <a:chOff x="10058" y="77"/>
            <a:chExt cx="936" cy="1094"/>
          </a:xfrm>
        </p:grpSpPr>
        <p:sp>
          <p:nvSpPr>
            <p:cNvPr id="86" name="Rectangles 85"/>
            <p:cNvSpPr/>
            <p:nvPr/>
          </p:nvSpPr>
          <p:spPr>
            <a:xfrm>
              <a:off x="10058" y="77"/>
              <a:ext cx="936" cy="1094"/>
            </a:xfrm>
            <a:prstGeom prst="rect">
              <a:avLst/>
            </a:prstGeom>
            <a:solidFill>
              <a:srgbClr val="640D6B">
                <a:alpha val="20000"/>
              </a:srgbClr>
            </a:solidFill>
            <a:ln cap="rnd">
              <a:solidFill>
                <a:srgbClr val="640D6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85" name="Picture 84" descr="queen-tower_1_0009683_process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66" y="82"/>
              <a:ext cx="928" cy="1089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4262120" y="1405255"/>
            <a:ext cx="1322070" cy="458470"/>
            <a:chOff x="6712" y="2213"/>
            <a:chExt cx="2082" cy="722"/>
          </a:xfrm>
        </p:grpSpPr>
        <p:pic>
          <p:nvPicPr>
            <p:cNvPr id="56" name="Picture 55" descr="cannon_0_0000704_or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36" y="2214"/>
              <a:ext cx="558" cy="543"/>
            </a:xfrm>
            <a:prstGeom prst="rect">
              <a:avLst/>
            </a:prstGeom>
          </p:spPr>
        </p:pic>
        <p:sp>
          <p:nvSpPr>
            <p:cNvPr id="58" name="Rectangles 57"/>
            <p:cNvSpPr/>
            <p:nvPr/>
          </p:nvSpPr>
          <p:spPr>
            <a:xfrm>
              <a:off x="8236" y="2214"/>
              <a:ext cx="553" cy="543"/>
            </a:xfrm>
            <a:prstGeom prst="rect">
              <a:avLst/>
            </a:prstGeom>
            <a:noFill/>
            <a:ln cap="rnd">
              <a:solidFill>
                <a:srgbClr val="F8D08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6712" y="2213"/>
              <a:ext cx="1528" cy="341"/>
            </a:xfrm>
            <a:prstGeom prst="line">
              <a:avLst/>
            </a:prstGeom>
            <a:ln w="12700">
              <a:solidFill>
                <a:srgbClr val="F8D0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7012" y="2757"/>
              <a:ext cx="1224" cy="178"/>
            </a:xfrm>
            <a:prstGeom prst="line">
              <a:avLst/>
            </a:prstGeom>
            <a:ln w="12700">
              <a:solidFill>
                <a:srgbClr val="F8D0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s 60"/>
            <p:cNvSpPr/>
            <p:nvPr/>
          </p:nvSpPr>
          <p:spPr>
            <a:xfrm>
              <a:off x="6712" y="2554"/>
              <a:ext cx="339" cy="381"/>
            </a:xfrm>
            <a:prstGeom prst="rect">
              <a:avLst/>
            </a:prstGeom>
            <a:noFill/>
            <a:ln cap="rnd">
              <a:solidFill>
                <a:srgbClr val="F8D08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734560" y="1054735"/>
            <a:ext cx="1089660" cy="438150"/>
            <a:chOff x="7456" y="1661"/>
            <a:chExt cx="1716" cy="690"/>
          </a:xfrm>
        </p:grpSpPr>
        <p:pic>
          <p:nvPicPr>
            <p:cNvPr id="27" name="Picture 26" descr="ram-rider_1_0000088_or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696" y="1662"/>
              <a:ext cx="476" cy="688"/>
            </a:xfrm>
            <a:prstGeom prst="rect">
              <a:avLst/>
            </a:prstGeom>
          </p:spPr>
        </p:pic>
        <p:sp>
          <p:nvSpPr>
            <p:cNvPr id="30" name="Rectangles 29"/>
            <p:cNvSpPr/>
            <p:nvPr/>
          </p:nvSpPr>
          <p:spPr>
            <a:xfrm>
              <a:off x="8696" y="1661"/>
              <a:ext cx="477" cy="691"/>
            </a:xfrm>
            <a:prstGeom prst="rect">
              <a:avLst/>
            </a:prstGeom>
            <a:noFill/>
            <a:ln cap="rnd">
              <a:solidFill>
                <a:srgbClr val="E65C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7456" y="1664"/>
              <a:ext cx="1245" cy="165"/>
            </a:xfrm>
            <a:prstGeom prst="line">
              <a:avLst/>
            </a:prstGeom>
            <a:ln w="12700">
              <a:solidFill>
                <a:srgbClr val="E65C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59" y="2187"/>
              <a:ext cx="1237" cy="162"/>
            </a:xfrm>
            <a:prstGeom prst="line">
              <a:avLst/>
            </a:prstGeom>
            <a:ln w="12700">
              <a:solidFill>
                <a:srgbClr val="E65C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s 51"/>
            <p:cNvSpPr/>
            <p:nvPr/>
          </p:nvSpPr>
          <p:spPr>
            <a:xfrm>
              <a:off x="7459" y="1825"/>
              <a:ext cx="223" cy="362"/>
            </a:xfrm>
            <a:prstGeom prst="rect">
              <a:avLst/>
            </a:prstGeom>
            <a:noFill/>
            <a:ln cap="rnd">
              <a:solidFill>
                <a:srgbClr val="E65C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285615" y="786130"/>
            <a:ext cx="1294765" cy="485140"/>
            <a:chOff x="6749" y="1238"/>
            <a:chExt cx="2039" cy="764"/>
          </a:xfrm>
        </p:grpSpPr>
        <p:grpSp>
          <p:nvGrpSpPr>
            <p:cNvPr id="48" name="Group 47"/>
            <p:cNvGrpSpPr/>
            <p:nvPr/>
          </p:nvGrpSpPr>
          <p:grpSpPr>
            <a:xfrm>
              <a:off x="8232" y="1238"/>
              <a:ext cx="556" cy="690"/>
              <a:chOff x="8232" y="1238"/>
              <a:chExt cx="556" cy="690"/>
            </a:xfrm>
          </p:grpSpPr>
          <p:pic>
            <p:nvPicPr>
              <p:cNvPr id="18" name="Picture 17" descr="magic-archer_1_0000081_org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32" y="1238"/>
                <a:ext cx="556" cy="691"/>
              </a:xfrm>
              <a:prstGeom prst="rect">
                <a:avLst/>
              </a:prstGeom>
            </p:spPr>
          </p:pic>
          <p:sp>
            <p:nvSpPr>
              <p:cNvPr id="29" name="Rectangles 28"/>
              <p:cNvSpPr/>
              <p:nvPr/>
            </p:nvSpPr>
            <p:spPr>
              <a:xfrm>
                <a:off x="8236" y="1238"/>
                <a:ext cx="552" cy="691"/>
              </a:xfrm>
              <a:prstGeom prst="rect">
                <a:avLst/>
              </a:prstGeom>
              <a:noFill/>
              <a:ln cap="rnd">
                <a:solidFill>
                  <a:srgbClr val="B51B75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 flipV="1">
              <a:off x="6751" y="1239"/>
              <a:ext cx="1485" cy="430"/>
            </a:xfrm>
            <a:prstGeom prst="line">
              <a:avLst/>
            </a:prstGeom>
            <a:ln w="12700">
              <a:solidFill>
                <a:srgbClr val="B51B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012" y="1929"/>
              <a:ext cx="1219" cy="69"/>
            </a:xfrm>
            <a:prstGeom prst="line">
              <a:avLst/>
            </a:prstGeom>
            <a:ln w="12700">
              <a:solidFill>
                <a:srgbClr val="B51B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s 32"/>
            <p:cNvSpPr/>
            <p:nvPr/>
          </p:nvSpPr>
          <p:spPr>
            <a:xfrm>
              <a:off x="6749" y="1672"/>
              <a:ext cx="263" cy="331"/>
            </a:xfrm>
            <a:prstGeom prst="rect">
              <a:avLst/>
            </a:prstGeom>
            <a:noFill/>
            <a:ln cap="rnd">
              <a:solidFill>
                <a:srgbClr val="B51B7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6386830" y="785495"/>
            <a:ext cx="352425" cy="438785"/>
            <a:chOff x="10058" y="1237"/>
            <a:chExt cx="555" cy="691"/>
          </a:xfrm>
        </p:grpSpPr>
        <p:sp>
          <p:nvSpPr>
            <p:cNvPr id="87" name="Rectangles 86"/>
            <p:cNvSpPr/>
            <p:nvPr/>
          </p:nvSpPr>
          <p:spPr>
            <a:xfrm>
              <a:off x="10061" y="1237"/>
              <a:ext cx="552" cy="691"/>
            </a:xfrm>
            <a:prstGeom prst="rect">
              <a:avLst/>
            </a:prstGeom>
            <a:solidFill>
              <a:srgbClr val="B51B75">
                <a:alpha val="20000"/>
              </a:srgbClr>
            </a:solidFill>
            <a:ln cap="rnd">
              <a:solidFill>
                <a:srgbClr val="B51B7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82" name="Picture 81" descr="magic-archer_1_000008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" y="1238"/>
              <a:ext cx="555" cy="69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/>
        </p:nvGrpSpPr>
        <p:grpSpPr>
          <a:xfrm>
            <a:off x="6386830" y="1405890"/>
            <a:ext cx="356870" cy="344170"/>
            <a:chOff x="10058" y="2214"/>
            <a:chExt cx="562" cy="542"/>
          </a:xfrm>
        </p:grpSpPr>
        <p:sp>
          <p:nvSpPr>
            <p:cNvPr id="93" name="Rectangles 92"/>
            <p:cNvSpPr/>
            <p:nvPr/>
          </p:nvSpPr>
          <p:spPr>
            <a:xfrm>
              <a:off x="10058" y="2214"/>
              <a:ext cx="553" cy="543"/>
            </a:xfrm>
            <a:prstGeom prst="rect">
              <a:avLst/>
            </a:prstGeom>
            <a:solidFill>
              <a:srgbClr val="F8D082">
                <a:alpha val="20000"/>
              </a:srgbClr>
            </a:solidFill>
            <a:ln cap="rnd">
              <a:solidFill>
                <a:srgbClr val="F8D08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84" name="Picture 83" descr="cannon_0_000070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66" y="2216"/>
              <a:ext cx="554" cy="539"/>
            </a:xfrm>
            <a:prstGeom prst="rect">
              <a:avLst/>
            </a:prstGeom>
          </p:spPr>
        </p:pic>
      </p:grpSp>
      <p:sp>
        <p:nvSpPr>
          <p:cNvPr id="100" name="Text Box 99"/>
          <p:cNvSpPr txBox="1"/>
          <p:nvPr/>
        </p:nvSpPr>
        <p:spPr>
          <a:xfrm>
            <a:off x="9311323" y="99695"/>
            <a:ext cx="574675" cy="1384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900" b="1">
                <a:latin typeface="Times New Roman" panose="02020603050405020304" charset="0"/>
                <a:cs typeface="Times New Roman" panose="02020603050405020304" charset="0"/>
              </a:rPr>
              <a:t>切片数据集</a:t>
            </a:r>
            <a:endParaRPr lang="zh-CN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1" name="Picture 100" descr="balloon_1_000000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45070" y="88900"/>
            <a:ext cx="443865" cy="558165"/>
          </a:xfrm>
          <a:prstGeom prst="rect">
            <a:avLst/>
          </a:prstGeom>
        </p:spPr>
      </p:pic>
      <p:pic>
        <p:nvPicPr>
          <p:cNvPr id="102" name="Picture 101" descr="bandit_1_000000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78290" y="1287145"/>
            <a:ext cx="262890" cy="303530"/>
          </a:xfrm>
          <a:prstGeom prst="rect">
            <a:avLst/>
          </a:prstGeom>
        </p:spPr>
      </p:pic>
      <p:pic>
        <p:nvPicPr>
          <p:cNvPr id="103" name="Picture 102" descr="barbarian_1_55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17405" y="2174875"/>
            <a:ext cx="280035" cy="256540"/>
          </a:xfrm>
          <a:prstGeom prst="rect">
            <a:avLst/>
          </a:prstGeom>
        </p:spPr>
      </p:pic>
      <p:pic>
        <p:nvPicPr>
          <p:cNvPr id="104" name="Picture 103" descr="battle-ram_1_000001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17050" y="1256030"/>
            <a:ext cx="213995" cy="365760"/>
          </a:xfrm>
          <a:prstGeom prst="rect">
            <a:avLst/>
          </a:prstGeom>
        </p:spPr>
      </p:pic>
      <p:pic>
        <p:nvPicPr>
          <p:cNvPr id="105" name="Picture 104" descr="bomb-tower_1_00000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240135" y="652145"/>
            <a:ext cx="406400" cy="590550"/>
          </a:xfrm>
          <a:prstGeom prst="rect">
            <a:avLst/>
          </a:prstGeom>
        </p:spPr>
      </p:pic>
      <p:pic>
        <p:nvPicPr>
          <p:cNvPr id="106" name="Picture 105" descr="cannoneer-tower_1_000056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177145" y="102870"/>
            <a:ext cx="583565" cy="565150"/>
          </a:xfrm>
          <a:prstGeom prst="rect">
            <a:avLst/>
          </a:prstGeom>
        </p:spPr>
      </p:pic>
      <p:pic>
        <p:nvPicPr>
          <p:cNvPr id="107" name="Picture 106" descr="dagger-duchess-tower_1_00000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760710" y="93980"/>
            <a:ext cx="422910" cy="558165"/>
          </a:xfrm>
          <a:prstGeom prst="rect">
            <a:avLst/>
          </a:prstGeom>
        </p:spPr>
      </p:pic>
      <p:pic>
        <p:nvPicPr>
          <p:cNvPr id="108" name="Picture 107" descr="queen-tower_0_000776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177905" y="88900"/>
            <a:ext cx="468630" cy="556260"/>
          </a:xfrm>
          <a:prstGeom prst="rect">
            <a:avLst/>
          </a:prstGeom>
        </p:spPr>
      </p:pic>
      <p:pic>
        <p:nvPicPr>
          <p:cNvPr id="109" name="Picture 108" descr="hog-rider_0_3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19720" y="1639570"/>
            <a:ext cx="349885" cy="361315"/>
          </a:xfrm>
          <a:prstGeom prst="rect">
            <a:avLst/>
          </a:prstGeom>
        </p:spPr>
      </p:pic>
      <p:pic>
        <p:nvPicPr>
          <p:cNvPr id="110" name="Picture 109" descr="hog-rider_0_38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45070" y="1621790"/>
            <a:ext cx="408305" cy="379095"/>
          </a:xfrm>
          <a:prstGeom prst="rect">
            <a:avLst/>
          </a:prstGeom>
        </p:spPr>
      </p:pic>
      <p:pic>
        <p:nvPicPr>
          <p:cNvPr id="111" name="Picture 110" descr="hog-rider_1_000048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988935" y="1961515"/>
            <a:ext cx="323850" cy="434975"/>
          </a:xfrm>
          <a:prstGeom prst="rect">
            <a:avLst/>
          </a:prstGeom>
        </p:spPr>
      </p:pic>
      <p:pic>
        <p:nvPicPr>
          <p:cNvPr id="112" name="Picture 111" descr="hog-rider_1_000048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545070" y="2000885"/>
            <a:ext cx="443865" cy="386080"/>
          </a:xfrm>
          <a:prstGeom prst="rect">
            <a:avLst/>
          </a:prstGeom>
        </p:spPr>
      </p:pic>
      <p:pic>
        <p:nvPicPr>
          <p:cNvPr id="113" name="Picture 112" descr="ice-spirit_0_000001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909685" y="2186940"/>
            <a:ext cx="237490" cy="226060"/>
          </a:xfrm>
          <a:prstGeom prst="rect">
            <a:avLst/>
          </a:prstGeom>
        </p:spPr>
      </p:pic>
      <p:pic>
        <p:nvPicPr>
          <p:cNvPr id="115" name="Picture 114" descr="ice-spirit_0_000030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47175" y="2218690"/>
            <a:ext cx="201930" cy="201930"/>
          </a:xfrm>
          <a:prstGeom prst="rect">
            <a:avLst/>
          </a:prstGeom>
        </p:spPr>
      </p:pic>
      <p:pic>
        <p:nvPicPr>
          <p:cNvPr id="117" name="Picture 116" descr="musketeer_0_22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53450" y="2000885"/>
            <a:ext cx="381000" cy="411480"/>
          </a:xfrm>
          <a:prstGeom prst="rect">
            <a:avLst/>
          </a:prstGeom>
        </p:spPr>
      </p:pic>
      <p:pic>
        <p:nvPicPr>
          <p:cNvPr id="118" name="Picture 117" descr="musketeer_0_000128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241030" y="1974850"/>
            <a:ext cx="371475" cy="438150"/>
          </a:xfrm>
          <a:prstGeom prst="rect">
            <a:avLst/>
          </a:prstGeom>
        </p:spPr>
      </p:pic>
      <p:pic>
        <p:nvPicPr>
          <p:cNvPr id="119" name="Picture 118" descr="musketeer_0_000133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312785" y="1703070"/>
            <a:ext cx="158115" cy="297815"/>
          </a:xfrm>
          <a:prstGeom prst="rect">
            <a:avLst/>
          </a:prstGeom>
        </p:spPr>
      </p:pic>
      <p:pic>
        <p:nvPicPr>
          <p:cNvPr id="120" name="Picture 119" descr="musketeer_0_attack_5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498840" y="1649730"/>
            <a:ext cx="215265" cy="351155"/>
          </a:xfrm>
          <a:prstGeom prst="rect">
            <a:avLst/>
          </a:prstGeom>
        </p:spPr>
      </p:pic>
      <p:pic>
        <p:nvPicPr>
          <p:cNvPr id="121" name="Picture 120" descr="pekka_1_000016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631045" y="1231900"/>
            <a:ext cx="427355" cy="417195"/>
          </a:xfrm>
          <a:prstGeom prst="rect">
            <a:avLst/>
          </a:prstGeom>
        </p:spPr>
      </p:pic>
      <p:pic>
        <p:nvPicPr>
          <p:cNvPr id="122" name="Picture 121" descr="king-tower_0_000621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997440" y="1741805"/>
            <a:ext cx="572770" cy="654685"/>
          </a:xfrm>
          <a:prstGeom prst="rect">
            <a:avLst/>
          </a:prstGeom>
        </p:spPr>
      </p:pic>
      <p:pic>
        <p:nvPicPr>
          <p:cNvPr id="125" name="Picture 124" descr="king-tower_1_freeze_7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1122025" y="1741805"/>
            <a:ext cx="524510" cy="645160"/>
          </a:xfrm>
          <a:prstGeom prst="rect">
            <a:avLst/>
          </a:prstGeom>
        </p:spPr>
      </p:pic>
      <p:pic>
        <p:nvPicPr>
          <p:cNvPr id="128" name="Picture 127" descr="inferno-tower_1_000003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830560" y="654685"/>
            <a:ext cx="353060" cy="570230"/>
          </a:xfrm>
          <a:prstGeom prst="rect">
            <a:avLst/>
          </a:prstGeom>
        </p:spPr>
      </p:pic>
      <p:pic>
        <p:nvPicPr>
          <p:cNvPr id="129" name="Picture 128" descr="tesla_1_000000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1273155" y="1242695"/>
            <a:ext cx="367665" cy="498475"/>
          </a:xfrm>
          <a:prstGeom prst="rect">
            <a:avLst/>
          </a:prstGeom>
        </p:spPr>
      </p:pic>
      <p:pic>
        <p:nvPicPr>
          <p:cNvPr id="130" name="Picture 129" descr="tesla-evolution_0_0000075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0922635" y="1242695"/>
            <a:ext cx="317500" cy="487045"/>
          </a:xfrm>
          <a:prstGeom prst="rect">
            <a:avLst/>
          </a:prstGeom>
        </p:spPr>
      </p:pic>
      <p:pic>
        <p:nvPicPr>
          <p:cNvPr id="131" name="Picture 130" descr="elixir-collector_1_000001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476865" y="1304290"/>
            <a:ext cx="415925" cy="437515"/>
          </a:xfrm>
          <a:prstGeom prst="rect">
            <a:avLst/>
          </a:prstGeom>
        </p:spPr>
      </p:pic>
      <p:pic>
        <p:nvPicPr>
          <p:cNvPr id="132" name="Picture 131" descr="tombstone_1_000000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0063480" y="1306830"/>
            <a:ext cx="402590" cy="494665"/>
          </a:xfrm>
          <a:prstGeom prst="rect">
            <a:avLst/>
          </a:prstGeom>
        </p:spPr>
      </p:pic>
      <p:pic>
        <p:nvPicPr>
          <p:cNvPr id="133" name="Picture 132" descr="x-bow_1_000001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0452735" y="871855"/>
            <a:ext cx="417195" cy="407670"/>
          </a:xfrm>
          <a:prstGeom prst="rect">
            <a:avLst/>
          </a:prstGeom>
        </p:spPr>
      </p:pic>
      <p:pic>
        <p:nvPicPr>
          <p:cNvPr id="134" name="Picture 133" descr="mortar_1_0000029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0062845" y="861060"/>
            <a:ext cx="403225" cy="443230"/>
          </a:xfrm>
          <a:prstGeom prst="rect">
            <a:avLst/>
          </a:prstGeom>
        </p:spPr>
      </p:pic>
      <p:pic>
        <p:nvPicPr>
          <p:cNvPr id="135" name="Picture 134" descr="musketeer_0_59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720455" y="1706245"/>
            <a:ext cx="184150" cy="294640"/>
          </a:xfrm>
          <a:prstGeom prst="rect">
            <a:avLst/>
          </a:prstGeom>
        </p:spPr>
      </p:pic>
      <p:pic>
        <p:nvPicPr>
          <p:cNvPr id="137" name="Picture 136" descr="ice-spirit-evolution_1_0000007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521825" y="2186940"/>
            <a:ext cx="195580" cy="244475"/>
          </a:xfrm>
          <a:prstGeom prst="rect">
            <a:avLst/>
          </a:prstGeom>
        </p:spPr>
      </p:pic>
      <p:pic>
        <p:nvPicPr>
          <p:cNvPr id="138" name="Picture 137" descr="ice-spirit-evolution_0_0000016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349105" y="2230755"/>
            <a:ext cx="194310" cy="177800"/>
          </a:xfrm>
          <a:prstGeom prst="rect">
            <a:avLst/>
          </a:prstGeom>
        </p:spPr>
      </p:pic>
      <p:pic>
        <p:nvPicPr>
          <p:cNvPr id="139" name="Picture 138" descr="fire-spirit_1_0000074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8940165" y="1936750"/>
            <a:ext cx="176530" cy="265430"/>
          </a:xfrm>
          <a:prstGeom prst="rect">
            <a:avLst/>
          </a:prstGeom>
        </p:spPr>
      </p:pic>
      <p:pic>
        <p:nvPicPr>
          <p:cNvPr id="140" name="Picture 139" descr="fire-spirit_1_0000055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117330" y="1974850"/>
            <a:ext cx="194310" cy="236220"/>
          </a:xfrm>
          <a:prstGeom prst="rect">
            <a:avLst/>
          </a:prstGeom>
        </p:spPr>
      </p:pic>
      <p:pic>
        <p:nvPicPr>
          <p:cNvPr id="141" name="Picture 140" descr="electro-spirit_1_21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9327515" y="2005965"/>
            <a:ext cx="194310" cy="212725"/>
          </a:xfrm>
          <a:prstGeom prst="rect">
            <a:avLst/>
          </a:prstGeom>
        </p:spPr>
      </p:pic>
      <p:pic>
        <p:nvPicPr>
          <p:cNvPr id="142" name="Picture 141" descr="electro-spirit_1_48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9506585" y="2005965"/>
            <a:ext cx="225425" cy="190500"/>
          </a:xfrm>
          <a:prstGeom prst="rect">
            <a:avLst/>
          </a:prstGeom>
        </p:spPr>
      </p:pic>
      <p:pic>
        <p:nvPicPr>
          <p:cNvPr id="143" name="Picture 142" descr="elite-barbarian_1_0000063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9687560" y="1923415"/>
            <a:ext cx="309880" cy="240030"/>
          </a:xfrm>
          <a:prstGeom prst="rect">
            <a:avLst/>
          </a:prstGeom>
        </p:spPr>
      </p:pic>
      <p:pic>
        <p:nvPicPr>
          <p:cNvPr id="145" name="Picture 144" descr="heal-spirit_1_0000016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117330" y="1740535"/>
            <a:ext cx="151130" cy="196215"/>
          </a:xfrm>
          <a:prstGeom prst="rect">
            <a:avLst/>
          </a:prstGeom>
        </p:spPr>
      </p:pic>
      <p:pic>
        <p:nvPicPr>
          <p:cNvPr id="146" name="Picture 145" descr="heal-spirit_1_0000021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904605" y="1746250"/>
            <a:ext cx="210185" cy="190500"/>
          </a:xfrm>
          <a:prstGeom prst="rect">
            <a:avLst/>
          </a:prstGeom>
        </p:spPr>
      </p:pic>
      <p:pic>
        <p:nvPicPr>
          <p:cNvPr id="147" name="Picture 146" descr="ice-spirit-evolution-symbol_1_0000000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9292590" y="1771650"/>
            <a:ext cx="168910" cy="207645"/>
          </a:xfrm>
          <a:prstGeom prst="rect">
            <a:avLst/>
          </a:prstGeom>
        </p:spPr>
      </p:pic>
      <p:pic>
        <p:nvPicPr>
          <p:cNvPr id="148" name="Picture 147" descr="evolution-symbol_0_0000020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9490075" y="1784985"/>
            <a:ext cx="197485" cy="197485"/>
          </a:xfrm>
          <a:prstGeom prst="rect">
            <a:avLst/>
          </a:prstGeom>
        </p:spPr>
      </p:pic>
      <p:pic>
        <p:nvPicPr>
          <p:cNvPr id="149" name="Picture 148" descr="barbarian-evolution_1_0000034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9692640" y="1584960"/>
            <a:ext cx="304800" cy="338455"/>
          </a:xfrm>
          <a:prstGeom prst="rect">
            <a:avLst/>
          </a:prstGeom>
        </p:spPr>
      </p:pic>
      <p:pic>
        <p:nvPicPr>
          <p:cNvPr id="154" name="Picture 153" descr="elixir_0_000039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0030460" y="279400"/>
            <a:ext cx="174625" cy="174625"/>
          </a:xfrm>
          <a:prstGeom prst="rect">
            <a:avLst/>
          </a:prstGeom>
        </p:spPr>
      </p:pic>
      <p:pic>
        <p:nvPicPr>
          <p:cNvPr id="155" name="Picture 154" descr="elixir_0_0000439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0054590" y="668020"/>
            <a:ext cx="150495" cy="186690"/>
          </a:xfrm>
          <a:prstGeom prst="rect">
            <a:avLst/>
          </a:prstGeom>
        </p:spPr>
      </p:pic>
      <p:pic>
        <p:nvPicPr>
          <p:cNvPr id="156" name="Picture 155" descr="elixir_0_1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0242550" y="671830"/>
            <a:ext cx="162560" cy="179705"/>
          </a:xfrm>
          <a:prstGeom prst="rect">
            <a:avLst/>
          </a:prstGeom>
        </p:spPr>
      </p:pic>
      <p:pic>
        <p:nvPicPr>
          <p:cNvPr id="158" name="Picture 157" descr="elixir_0_0000394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10040620" y="462280"/>
            <a:ext cx="149225" cy="175895"/>
          </a:xfrm>
          <a:prstGeom prst="rect">
            <a:avLst/>
          </a:prstGeom>
        </p:spPr>
      </p:pic>
      <p:pic>
        <p:nvPicPr>
          <p:cNvPr id="163" name="Picture 162" descr="clock_0_0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846310" y="281940"/>
            <a:ext cx="151765" cy="182880"/>
          </a:xfrm>
          <a:prstGeom prst="rect">
            <a:avLst/>
          </a:prstGeom>
        </p:spPr>
      </p:pic>
      <p:pic>
        <p:nvPicPr>
          <p:cNvPr id="164" name="Picture 163" descr="clock_1_11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9845675" y="668020"/>
            <a:ext cx="168275" cy="184785"/>
          </a:xfrm>
          <a:prstGeom prst="rect">
            <a:avLst/>
          </a:prstGeom>
        </p:spPr>
      </p:pic>
      <p:pic>
        <p:nvPicPr>
          <p:cNvPr id="165" name="Picture 164" descr="clock_0_0000048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9845675" y="475615"/>
            <a:ext cx="152400" cy="176530"/>
          </a:xfrm>
          <a:prstGeom prst="rect">
            <a:avLst/>
          </a:prstGeom>
        </p:spPr>
      </p:pic>
      <p:pic>
        <p:nvPicPr>
          <p:cNvPr id="167" name="Picture 166" descr="skeleton_0_0000009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9493885" y="1582420"/>
            <a:ext cx="238125" cy="232410"/>
          </a:xfrm>
          <a:prstGeom prst="rect">
            <a:avLst/>
          </a:prstGeom>
        </p:spPr>
      </p:pic>
      <p:pic>
        <p:nvPicPr>
          <p:cNvPr id="169" name="Picture 168" descr="skeleton_1_000206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9384665" y="1582420"/>
            <a:ext cx="163830" cy="198755"/>
          </a:xfrm>
          <a:prstGeom prst="rect">
            <a:avLst/>
          </a:prstGeom>
        </p:spPr>
      </p:pic>
      <p:pic>
        <p:nvPicPr>
          <p:cNvPr id="171" name="Picture 170" descr="skeleton-evolution_1_0000135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9100820" y="1563370"/>
            <a:ext cx="134620" cy="187325"/>
          </a:xfrm>
          <a:prstGeom prst="rect">
            <a:avLst/>
          </a:prstGeom>
        </p:spPr>
      </p:pic>
      <p:pic>
        <p:nvPicPr>
          <p:cNvPr id="173" name="Picture 172" descr="skeleton-evolution_0_0000035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964930" y="1563370"/>
            <a:ext cx="127635" cy="187325"/>
          </a:xfrm>
          <a:prstGeom prst="rect">
            <a:avLst/>
          </a:prstGeom>
        </p:spPr>
      </p:pic>
      <p:pic>
        <p:nvPicPr>
          <p:cNvPr id="174" name="Picture 173" descr="skeleton-evolution_1_0000103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9235440" y="1584325"/>
            <a:ext cx="149225" cy="187325"/>
          </a:xfrm>
          <a:prstGeom prst="rect">
            <a:avLst/>
          </a:prstGeom>
        </p:spPr>
      </p:pic>
      <p:pic>
        <p:nvPicPr>
          <p:cNvPr id="175" name="Picture 174" descr="the-log_0_attack_2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7522845" y="1457325"/>
            <a:ext cx="561340" cy="182245"/>
          </a:xfrm>
          <a:prstGeom prst="rect">
            <a:avLst/>
          </a:prstGeom>
        </p:spPr>
      </p:pic>
      <p:pic>
        <p:nvPicPr>
          <p:cNvPr id="177" name="Picture 176" descr="fireball_1_0000194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8749030" y="1431290"/>
            <a:ext cx="185420" cy="275590"/>
          </a:xfrm>
          <a:prstGeom prst="rect">
            <a:avLst/>
          </a:prstGeom>
        </p:spPr>
      </p:pic>
      <p:pic>
        <p:nvPicPr>
          <p:cNvPr id="180" name="Picture 179" descr="giant-snowball_1_05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8062595" y="1409065"/>
            <a:ext cx="250190" cy="240665"/>
          </a:xfrm>
          <a:prstGeom prst="rect">
            <a:avLst/>
          </a:prstGeom>
        </p:spPr>
      </p:pic>
      <p:pic>
        <p:nvPicPr>
          <p:cNvPr id="182" name="Picture 181" descr="earthquake_1_10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7567295" y="1028065"/>
            <a:ext cx="516890" cy="414020"/>
          </a:xfrm>
          <a:prstGeom prst="rect">
            <a:avLst/>
          </a:prstGeom>
        </p:spPr>
      </p:pic>
      <p:pic>
        <p:nvPicPr>
          <p:cNvPr id="185" name="Picture 184" descr="arrows_1_12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8101965" y="1021080"/>
            <a:ext cx="537210" cy="421640"/>
          </a:xfrm>
          <a:prstGeom prst="rect">
            <a:avLst/>
          </a:prstGeom>
        </p:spPr>
      </p:pic>
      <p:pic>
        <p:nvPicPr>
          <p:cNvPr id="186" name="Picture 185" descr="rocket_1_08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8496300" y="1410970"/>
            <a:ext cx="224155" cy="286385"/>
          </a:xfrm>
          <a:prstGeom prst="rect">
            <a:avLst/>
          </a:prstGeom>
        </p:spPr>
      </p:pic>
      <p:pic>
        <p:nvPicPr>
          <p:cNvPr id="188" name="Picture 187" descr="goblin-barrel_1_0000015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8291830" y="1463040"/>
            <a:ext cx="226060" cy="236855"/>
          </a:xfrm>
          <a:prstGeom prst="rect">
            <a:avLst/>
          </a:prstGeom>
        </p:spPr>
      </p:pic>
      <p:pic>
        <p:nvPicPr>
          <p:cNvPr id="189" name="Picture 188" descr="goblin_0_0000083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940165" y="1296670"/>
            <a:ext cx="241935" cy="266700"/>
          </a:xfrm>
          <a:prstGeom prst="rect">
            <a:avLst/>
          </a:prstGeom>
        </p:spPr>
      </p:pic>
      <p:pic>
        <p:nvPicPr>
          <p:cNvPr id="191" name="Picture 190" descr="archer_1_0000161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8945880" y="1059815"/>
            <a:ext cx="236220" cy="299720"/>
          </a:xfrm>
          <a:prstGeom prst="rect">
            <a:avLst/>
          </a:prstGeom>
        </p:spPr>
      </p:pic>
      <p:pic>
        <p:nvPicPr>
          <p:cNvPr id="192" name="Picture 191" descr="archer-evolution_1_0000034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9147175" y="1059815"/>
            <a:ext cx="269875" cy="311785"/>
          </a:xfrm>
          <a:prstGeom prst="rect">
            <a:avLst/>
          </a:prstGeom>
        </p:spPr>
      </p:pic>
      <p:pic>
        <p:nvPicPr>
          <p:cNvPr id="193" name="Picture 192" descr="archer-queen_1_0000034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9311640" y="948055"/>
            <a:ext cx="466090" cy="384175"/>
          </a:xfrm>
          <a:prstGeom prst="rect">
            <a:avLst/>
          </a:prstGeom>
        </p:spPr>
      </p:pic>
      <p:pic>
        <p:nvPicPr>
          <p:cNvPr id="195" name="Picture 194" descr="baby-dragon_1_0000013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7919720" y="286385"/>
            <a:ext cx="401955" cy="358775"/>
          </a:xfrm>
          <a:prstGeom prst="rect">
            <a:avLst/>
          </a:prstGeom>
        </p:spPr>
      </p:pic>
      <p:pic>
        <p:nvPicPr>
          <p:cNvPr id="196" name="Picture 195" descr="barbarian-barrel_1_attack_27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8642350" y="1187450"/>
            <a:ext cx="322580" cy="243840"/>
          </a:xfrm>
          <a:prstGeom prst="rect">
            <a:avLst/>
          </a:prstGeom>
        </p:spPr>
      </p:pic>
      <p:pic>
        <p:nvPicPr>
          <p:cNvPr id="197" name="Picture 196" descr="bat_1_0000069"/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7988935" y="113030"/>
            <a:ext cx="170180" cy="130175"/>
          </a:xfrm>
          <a:prstGeom prst="rect">
            <a:avLst/>
          </a:prstGeom>
        </p:spPr>
      </p:pic>
      <p:pic>
        <p:nvPicPr>
          <p:cNvPr id="198" name="Picture 197" descr="bat_1_0000086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8014970" y="219075"/>
            <a:ext cx="144145" cy="135255"/>
          </a:xfrm>
          <a:prstGeom prst="rect">
            <a:avLst/>
          </a:prstGeom>
        </p:spPr>
      </p:pic>
      <p:pic>
        <p:nvPicPr>
          <p:cNvPr id="199" name="Picture 198" descr="bat-evolution_1_0000030"/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8136890" y="113030"/>
            <a:ext cx="248920" cy="105410"/>
          </a:xfrm>
          <a:prstGeom prst="rect">
            <a:avLst/>
          </a:prstGeom>
        </p:spPr>
      </p:pic>
      <p:pic>
        <p:nvPicPr>
          <p:cNvPr id="200" name="Picture 199" descr="bat-evolution_1_0000022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8159115" y="219075"/>
            <a:ext cx="235585" cy="85090"/>
          </a:xfrm>
          <a:prstGeom prst="rect">
            <a:avLst/>
          </a:prstGeom>
        </p:spPr>
      </p:pic>
      <p:pic>
        <p:nvPicPr>
          <p:cNvPr id="201" name="Picture 200" descr="flying-machine_1_43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8039100" y="652145"/>
            <a:ext cx="378460" cy="361950"/>
          </a:xfrm>
          <a:prstGeom prst="rect">
            <a:avLst/>
          </a:prstGeom>
        </p:spPr>
      </p:pic>
      <p:pic>
        <p:nvPicPr>
          <p:cNvPr id="202" name="Picture 201" descr="inferno-dragon_1_0000023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8299450" y="304165"/>
            <a:ext cx="339725" cy="323850"/>
          </a:xfrm>
          <a:prstGeom prst="rect">
            <a:avLst/>
          </a:prstGeom>
        </p:spPr>
      </p:pic>
      <p:pic>
        <p:nvPicPr>
          <p:cNvPr id="203" name="Picture 202" descr="lava-hound_1_0000054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7545070" y="628015"/>
            <a:ext cx="347980" cy="386080"/>
          </a:xfrm>
          <a:prstGeom prst="rect">
            <a:avLst/>
          </a:prstGeom>
        </p:spPr>
      </p:pic>
      <p:pic>
        <p:nvPicPr>
          <p:cNvPr id="205" name="Picture 204" descr="lava-pup_1_0000173"/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7893050" y="735965"/>
            <a:ext cx="150495" cy="135890"/>
          </a:xfrm>
          <a:prstGeom prst="rect">
            <a:avLst/>
          </a:prstGeom>
        </p:spPr>
      </p:pic>
      <p:pic>
        <p:nvPicPr>
          <p:cNvPr id="206" name="Picture 205" descr="lava-pup_1_0000221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7893050" y="846455"/>
            <a:ext cx="134620" cy="151765"/>
          </a:xfrm>
          <a:prstGeom prst="rect">
            <a:avLst/>
          </a:prstGeom>
        </p:spPr>
      </p:pic>
      <p:pic>
        <p:nvPicPr>
          <p:cNvPr id="208" name="Picture 207" descr="lava-pup_1_0000222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7859395" y="569595"/>
            <a:ext cx="129540" cy="166370"/>
          </a:xfrm>
          <a:prstGeom prst="rect">
            <a:avLst/>
          </a:prstGeom>
        </p:spPr>
      </p:pic>
      <p:pic>
        <p:nvPicPr>
          <p:cNvPr id="209" name="Picture 208" descr="minion_1_0000006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8417560" y="93980"/>
            <a:ext cx="180340" cy="189230"/>
          </a:xfrm>
          <a:prstGeom prst="rect">
            <a:avLst/>
          </a:prstGeom>
        </p:spPr>
      </p:pic>
      <p:pic>
        <p:nvPicPr>
          <p:cNvPr id="210" name="Picture 209" descr="minion_1_0000186"/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8571230" y="113030"/>
            <a:ext cx="177800" cy="186690"/>
          </a:xfrm>
          <a:prstGeom prst="rect">
            <a:avLst/>
          </a:prstGeom>
        </p:spPr>
      </p:pic>
      <p:pic>
        <p:nvPicPr>
          <p:cNvPr id="211" name="Picture 210" descr="minion_1_0000188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8733155" y="116205"/>
            <a:ext cx="217805" cy="187960"/>
          </a:xfrm>
          <a:prstGeom prst="rect">
            <a:avLst/>
          </a:prstGeom>
        </p:spPr>
      </p:pic>
      <p:pic>
        <p:nvPicPr>
          <p:cNvPr id="214" name="Picture 213" descr="mega-minion_1_0000096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8612505" y="313690"/>
            <a:ext cx="226695" cy="324485"/>
          </a:xfrm>
          <a:prstGeom prst="rect">
            <a:avLst/>
          </a:prstGeom>
        </p:spPr>
      </p:pic>
      <p:pic>
        <p:nvPicPr>
          <p:cNvPr id="216" name="Picture 215" descr="phoenix-big_1_0000012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8321675" y="704215"/>
            <a:ext cx="357505" cy="350520"/>
          </a:xfrm>
          <a:prstGeom prst="rect">
            <a:avLst/>
          </a:prstGeom>
        </p:spPr>
      </p:pic>
      <p:pic>
        <p:nvPicPr>
          <p:cNvPr id="219" name="Picture 218" descr="phoenix-small_1_0000004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8612505" y="598805"/>
            <a:ext cx="323215" cy="349250"/>
          </a:xfrm>
          <a:prstGeom prst="rect">
            <a:avLst/>
          </a:prstGeom>
        </p:spPr>
      </p:pic>
      <p:pic>
        <p:nvPicPr>
          <p:cNvPr id="220" name="Picture 219" descr="electro-dragon_1_0000050"/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8825230" y="182880"/>
            <a:ext cx="369570" cy="281940"/>
          </a:xfrm>
          <a:prstGeom prst="rect">
            <a:avLst/>
          </a:prstGeom>
        </p:spPr>
      </p:pic>
      <p:pic>
        <p:nvPicPr>
          <p:cNvPr id="221" name="Picture 220" descr="skeleton-dragon_0_0000159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8853805" y="454025"/>
            <a:ext cx="328295" cy="346075"/>
          </a:xfrm>
          <a:prstGeom prst="rect">
            <a:avLst/>
          </a:prstGeom>
        </p:spPr>
      </p:pic>
      <p:pic>
        <p:nvPicPr>
          <p:cNvPr id="222" name="Picture 221" descr="giant_1_0000031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9172575" y="254000"/>
            <a:ext cx="520065" cy="443865"/>
          </a:xfrm>
          <a:prstGeom prst="rect">
            <a:avLst/>
          </a:prstGeom>
        </p:spPr>
      </p:pic>
      <p:pic>
        <p:nvPicPr>
          <p:cNvPr id="223" name="Picture 222" descr="knight_1_0000104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8896350" y="800100"/>
            <a:ext cx="250825" cy="272415"/>
          </a:xfrm>
          <a:prstGeom prst="rect">
            <a:avLst/>
          </a:prstGeom>
        </p:spPr>
      </p:pic>
      <p:pic>
        <p:nvPicPr>
          <p:cNvPr id="224" name="Picture 223" descr="knight-evolution_1_0000007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9133205" y="796925"/>
            <a:ext cx="215900" cy="300355"/>
          </a:xfrm>
          <a:prstGeom prst="rect">
            <a:avLst/>
          </a:prstGeom>
        </p:spPr>
      </p:pic>
      <p:pic>
        <p:nvPicPr>
          <p:cNvPr id="228" name="Picture 227" descr="prince_1_0000014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9599295" y="450215"/>
            <a:ext cx="246380" cy="468630"/>
          </a:xfrm>
          <a:prstGeom prst="rect">
            <a:avLst/>
          </a:prstGeom>
        </p:spPr>
      </p:pic>
      <p:pic>
        <p:nvPicPr>
          <p:cNvPr id="229" name="Picture 228" descr="royal-hog_1_250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8639175" y="964565"/>
            <a:ext cx="254635" cy="235585"/>
          </a:xfrm>
          <a:prstGeom prst="rect">
            <a:avLst/>
          </a:prstGeom>
        </p:spPr>
      </p:pic>
      <p:pic>
        <p:nvPicPr>
          <p:cNvPr id="230" name="Picture 229" descr="princess_1_0000039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9379585" y="704215"/>
            <a:ext cx="251460" cy="262255"/>
          </a:xfrm>
          <a:prstGeom prst="rect">
            <a:avLst/>
          </a:prstGeom>
        </p:spPr>
      </p:pic>
      <p:pic>
        <p:nvPicPr>
          <p:cNvPr id="233" name="Picture 232" descr="tower-bar_1_0005459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10405110" y="742950"/>
            <a:ext cx="403860" cy="132080"/>
          </a:xfrm>
          <a:prstGeom prst="rect">
            <a:avLst/>
          </a:prstGeom>
        </p:spPr>
      </p:pic>
      <p:pic>
        <p:nvPicPr>
          <p:cNvPr id="234" name="Picture 233" descr="tower-bar_0_0006219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10414000" y="652145"/>
            <a:ext cx="394970" cy="100965"/>
          </a:xfrm>
          <a:prstGeom prst="rect">
            <a:avLst/>
          </a:prstGeom>
        </p:spPr>
      </p:pic>
      <p:pic>
        <p:nvPicPr>
          <p:cNvPr id="235" name="Picture 234" descr="mini-pekka_1_0001473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9147175" y="631190"/>
            <a:ext cx="174625" cy="190500"/>
          </a:xfrm>
          <a:prstGeom prst="rect">
            <a:avLst/>
          </a:prstGeom>
        </p:spPr>
      </p:pic>
      <p:pic>
        <p:nvPicPr>
          <p:cNvPr id="236" name="Picture 235" descr="wall-breaker_1_0000000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9268460" y="688975"/>
            <a:ext cx="145415" cy="162560"/>
          </a:xfrm>
          <a:prstGeom prst="rect">
            <a:avLst/>
          </a:prstGeom>
        </p:spPr>
      </p:pic>
      <p:pic>
        <p:nvPicPr>
          <p:cNvPr id="237" name="Picture 236" descr="wall-breaker-evolution_1_0000024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9347835" y="910590"/>
            <a:ext cx="113665" cy="161925"/>
          </a:xfrm>
          <a:prstGeom prst="rect">
            <a:avLst/>
          </a:prstGeom>
        </p:spPr>
      </p:pic>
      <p:pic>
        <p:nvPicPr>
          <p:cNvPr id="238" name="Picture 237" descr="crown-icon_0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9678670" y="299720"/>
            <a:ext cx="152400" cy="161290"/>
          </a:xfrm>
          <a:prstGeom prst="rect">
            <a:avLst/>
          </a:prstGeom>
        </p:spPr>
      </p:pic>
      <p:pic>
        <p:nvPicPr>
          <p:cNvPr id="239" name="Picture 238" descr="king-tower_0_0000009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552430" y="1749425"/>
            <a:ext cx="625475" cy="645160"/>
          </a:xfrm>
          <a:prstGeom prst="rect">
            <a:avLst/>
          </a:prstGeom>
        </p:spPr>
      </p:pic>
      <p:sp>
        <p:nvSpPr>
          <p:cNvPr id="241" name="Text Box 240"/>
          <p:cNvSpPr txBox="1"/>
          <p:nvPr/>
        </p:nvSpPr>
        <p:spPr>
          <a:xfrm>
            <a:off x="9687560" y="2486025"/>
            <a:ext cx="91948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9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模仿对局真实场景</a:t>
            </a:r>
            <a:endParaRPr lang="zh-CN" sz="9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sz="900" b="1">
                <a:latin typeface="Times New Roman" panose="02020603050405020304" charset="0"/>
                <a:cs typeface="Times New Roman" panose="02020603050405020304" charset="0"/>
              </a:rPr>
              <a:t>制作生成式数据集</a:t>
            </a:r>
            <a:endParaRPr lang="zh-CN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42" name="Straight Connector 241"/>
          <p:cNvCxnSpPr/>
          <p:nvPr/>
        </p:nvCxnSpPr>
        <p:spPr>
          <a:xfrm>
            <a:off x="9631045" y="2456180"/>
            <a:ext cx="635" cy="415290"/>
          </a:xfrm>
          <a:prstGeom prst="line">
            <a:avLst/>
          </a:prstGeom>
          <a:ln w="28575" cap="rnd">
            <a:solidFill>
              <a:srgbClr val="41719C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5685790" y="2958465"/>
            <a:ext cx="1837055" cy="2912745"/>
          </a:xfrm>
          <a:prstGeom prst="roundRect">
            <a:avLst>
              <a:gd name="adj" fmla="val 7972"/>
            </a:avLst>
          </a:prstGeom>
          <a:blipFill rotWithShape="1">
            <a:blip r:embed="rId120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9" name="Rounded Rectangle 248"/>
          <p:cNvSpPr/>
          <p:nvPr/>
        </p:nvSpPr>
        <p:spPr>
          <a:xfrm>
            <a:off x="7711440" y="2958465"/>
            <a:ext cx="1837055" cy="2912745"/>
          </a:xfrm>
          <a:prstGeom prst="roundRect">
            <a:avLst>
              <a:gd name="adj" fmla="val 7972"/>
            </a:avLst>
          </a:prstGeom>
          <a:blipFill rotWithShape="1">
            <a:blip r:embed="rId121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2" name="Rounded Rectangle 251"/>
          <p:cNvSpPr/>
          <p:nvPr/>
        </p:nvSpPr>
        <p:spPr>
          <a:xfrm>
            <a:off x="9742805" y="2958465"/>
            <a:ext cx="1837055" cy="2912745"/>
          </a:xfrm>
          <a:prstGeom prst="roundRect">
            <a:avLst>
              <a:gd name="adj" fmla="val 7972"/>
            </a:avLst>
          </a:prstGeom>
          <a:blipFill rotWithShape="1">
            <a:blip r:embed="rId12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9" name="Text Box 258"/>
          <p:cNvSpPr txBox="1"/>
          <p:nvPr/>
        </p:nvSpPr>
        <p:spPr>
          <a:xfrm>
            <a:off x="6424295" y="5912485"/>
            <a:ext cx="459740" cy="1384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900" b="1">
                <a:latin typeface="Times New Roman" panose="02020603050405020304" charset="0"/>
                <a:cs typeface="Times New Roman" panose="02020603050405020304" charset="0"/>
              </a:rPr>
              <a:t>背景增强</a:t>
            </a:r>
            <a:endParaRPr lang="zh-CN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3684905" y="2958465"/>
            <a:ext cx="1837055" cy="2912745"/>
          </a:xfrm>
          <a:prstGeom prst="roundRect">
            <a:avLst>
              <a:gd name="adj" fmla="val 7972"/>
            </a:avLst>
          </a:prstGeom>
          <a:blipFill rotWithShape="1">
            <a:blip r:embed="rId12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3" name="Straight Connector 262"/>
          <p:cNvCxnSpPr/>
          <p:nvPr/>
        </p:nvCxnSpPr>
        <p:spPr>
          <a:xfrm flipV="1">
            <a:off x="5866130" y="1266825"/>
            <a:ext cx="473710" cy="1270"/>
          </a:xfrm>
          <a:prstGeom prst="line">
            <a:avLst/>
          </a:prstGeom>
          <a:ln w="28575" cap="rnd">
            <a:solidFill>
              <a:srgbClr val="41719C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 Box 263"/>
          <p:cNvSpPr txBox="1"/>
          <p:nvPr/>
        </p:nvSpPr>
        <p:spPr>
          <a:xfrm>
            <a:off x="4373245" y="5913120"/>
            <a:ext cx="459740" cy="1384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900" b="1">
                <a:latin typeface="Times New Roman" panose="02020603050405020304" charset="0"/>
                <a:cs typeface="Times New Roman" panose="02020603050405020304" charset="0"/>
              </a:rPr>
              <a:t>背景选取</a:t>
            </a:r>
            <a:endParaRPr lang="zh-CN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5" name="Text Box 264"/>
          <p:cNvSpPr txBox="1"/>
          <p:nvPr/>
        </p:nvSpPr>
        <p:spPr>
          <a:xfrm>
            <a:off x="8372793" y="5913120"/>
            <a:ext cx="574675" cy="1384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900" b="1">
                <a:latin typeface="Times New Roman" panose="02020603050405020304" charset="0"/>
                <a:cs typeface="Times New Roman" panose="02020603050405020304" charset="0"/>
              </a:rPr>
              <a:t>防御塔加入</a:t>
            </a:r>
            <a:endParaRPr lang="zh-CN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6" name="Text Box 265"/>
          <p:cNvSpPr txBox="1"/>
          <p:nvPr/>
        </p:nvSpPr>
        <p:spPr>
          <a:xfrm>
            <a:off x="10431145" y="5913120"/>
            <a:ext cx="459740" cy="1384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900" b="1">
                <a:latin typeface="Times New Roman" panose="02020603050405020304" charset="0"/>
                <a:cs typeface="Times New Roman" panose="02020603050405020304" charset="0"/>
              </a:rPr>
              <a:t>部队加入</a:t>
            </a:r>
            <a:endParaRPr lang="zh-CN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67" name="Straight Connector 266"/>
          <p:cNvCxnSpPr/>
          <p:nvPr/>
        </p:nvCxnSpPr>
        <p:spPr>
          <a:xfrm>
            <a:off x="7209155" y="5983605"/>
            <a:ext cx="892810" cy="2540"/>
          </a:xfrm>
          <a:prstGeom prst="line">
            <a:avLst/>
          </a:prstGeom>
          <a:ln w="28575" cap="rnd">
            <a:solidFill>
              <a:srgbClr val="41719C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9235440" y="5978525"/>
            <a:ext cx="892810" cy="2540"/>
          </a:xfrm>
          <a:prstGeom prst="line">
            <a:avLst/>
          </a:prstGeom>
          <a:ln w="28575" cap="rnd">
            <a:solidFill>
              <a:srgbClr val="41719C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/>
        </p:nvGrpSpPr>
        <p:grpSpPr>
          <a:xfrm flipH="1" flipV="1">
            <a:off x="2947670" y="4497705"/>
            <a:ext cx="647700" cy="1249680"/>
            <a:chOff x="5475" y="4316"/>
            <a:chExt cx="1205" cy="1006"/>
          </a:xfrm>
        </p:grpSpPr>
        <p:grpSp>
          <p:nvGrpSpPr>
            <p:cNvPr id="270" name="Group 269"/>
            <p:cNvGrpSpPr/>
            <p:nvPr/>
          </p:nvGrpSpPr>
          <p:grpSpPr>
            <a:xfrm>
              <a:off x="5475" y="4316"/>
              <a:ext cx="600" cy="1007"/>
              <a:chOff x="5475" y="4316"/>
              <a:chExt cx="1086" cy="1007"/>
            </a:xfrm>
          </p:grpSpPr>
          <p:cxnSp>
            <p:nvCxnSpPr>
              <p:cNvPr id="271" name="Straight Connector 270"/>
              <p:cNvCxnSpPr/>
              <p:nvPr/>
            </p:nvCxnSpPr>
            <p:spPr>
              <a:xfrm>
                <a:off x="5475" y="5323"/>
                <a:ext cx="1080" cy="0"/>
              </a:xfrm>
              <a:prstGeom prst="line">
                <a:avLst/>
              </a:prstGeom>
              <a:ln w="28575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 flipV="1">
                <a:off x="6555" y="4316"/>
                <a:ext cx="6" cy="1001"/>
              </a:xfrm>
              <a:prstGeom prst="line">
                <a:avLst/>
              </a:prstGeom>
              <a:ln w="28575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3" name="Straight Connector 272"/>
            <p:cNvCxnSpPr/>
            <p:nvPr/>
          </p:nvCxnSpPr>
          <p:spPr>
            <a:xfrm>
              <a:off x="6084" y="4316"/>
              <a:ext cx="597" cy="0"/>
            </a:xfrm>
            <a:prstGeom prst="line">
              <a:avLst/>
            </a:prstGeom>
            <a:ln w="28575" cap="rnd">
              <a:solidFill>
                <a:srgbClr val="41719C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5" name="Straight Connector 274"/>
          <p:cNvCxnSpPr/>
          <p:nvPr/>
        </p:nvCxnSpPr>
        <p:spPr>
          <a:xfrm>
            <a:off x="7087870" y="1273175"/>
            <a:ext cx="429768" cy="2540"/>
          </a:xfrm>
          <a:prstGeom prst="line">
            <a:avLst/>
          </a:prstGeom>
          <a:ln w="28575" cap="rnd">
            <a:solidFill>
              <a:srgbClr val="41719C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 Box 275"/>
          <p:cNvSpPr txBox="1"/>
          <p:nvPr/>
        </p:nvSpPr>
        <p:spPr>
          <a:xfrm>
            <a:off x="7130098" y="955040"/>
            <a:ext cx="344805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9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构建</a:t>
            </a:r>
            <a:endParaRPr lang="zh-CN" sz="9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zh-CN" sz="900" b="1">
                <a:latin typeface="Times New Roman" panose="02020603050405020304" charset="0"/>
                <a:cs typeface="Times New Roman" panose="02020603050405020304" charset="0"/>
              </a:rPr>
              <a:t>数据集</a:t>
            </a:r>
            <a:endParaRPr lang="zh-CN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7" name="Text Box 276"/>
          <p:cNvSpPr txBox="1"/>
          <p:nvPr/>
        </p:nvSpPr>
        <p:spPr>
          <a:xfrm>
            <a:off x="2677160" y="884555"/>
            <a:ext cx="22987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900" b="1"/>
              <a:t>逐帧</a:t>
            </a:r>
            <a:endParaRPr lang="zh-CN" altLang="en-US" sz="900" b="1"/>
          </a:p>
          <a:p>
            <a:r>
              <a:rPr lang="zh-CN" altLang="en-US" sz="900" b="1"/>
              <a:t>提取</a:t>
            </a:r>
            <a:endParaRPr lang="zh-CN" altLang="en-US" sz="900" b="1"/>
          </a:p>
        </p:txBody>
      </p:sp>
      <p:sp>
        <p:nvSpPr>
          <p:cNvPr id="278" name="Text Box 277"/>
          <p:cNvSpPr txBox="1"/>
          <p:nvPr/>
        </p:nvSpPr>
        <p:spPr>
          <a:xfrm>
            <a:off x="2762250" y="4157345"/>
            <a:ext cx="68961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900" b="1"/>
              <a:t>更新</a:t>
            </a:r>
            <a:endParaRPr lang="zh-CN" altLang="en-US" sz="900" b="1"/>
          </a:p>
          <a:p>
            <a:pPr algn="ctr"/>
            <a:r>
              <a:rPr lang="zh-CN" altLang="en-US" sz="900" b="1"/>
              <a:t>目标识别模型</a:t>
            </a:r>
            <a:endParaRPr lang="zh-CN" altLang="en-US" sz="900" b="1"/>
          </a:p>
        </p:txBody>
      </p:sp>
      <p:sp>
        <p:nvSpPr>
          <p:cNvPr id="279" name="Rectangles 278"/>
          <p:cNvSpPr/>
          <p:nvPr/>
        </p:nvSpPr>
        <p:spPr>
          <a:xfrm>
            <a:off x="450215" y="5305425"/>
            <a:ext cx="113665" cy="10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29" name="Group 328"/>
          <p:cNvGrpSpPr/>
          <p:nvPr/>
        </p:nvGrpSpPr>
        <p:grpSpPr>
          <a:xfrm>
            <a:off x="673735" y="5085080"/>
            <a:ext cx="1331595" cy="661670"/>
            <a:chOff x="1061" y="8008"/>
            <a:chExt cx="2097" cy="1042"/>
          </a:xfrm>
        </p:grpSpPr>
        <p:grpSp>
          <p:nvGrpSpPr>
            <p:cNvPr id="291" name="Group 290"/>
            <p:cNvGrpSpPr/>
            <p:nvPr/>
          </p:nvGrpSpPr>
          <p:grpSpPr>
            <a:xfrm>
              <a:off x="2158" y="8124"/>
              <a:ext cx="738" cy="630"/>
              <a:chOff x="2196" y="8116"/>
              <a:chExt cx="738" cy="630"/>
            </a:xfrm>
          </p:grpSpPr>
          <p:grpSp>
            <p:nvGrpSpPr>
              <p:cNvPr id="286" name="Group 285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283" name="Rectangles 282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284" name="Rectangles 283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285" name="Rectangles 284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cxnSp>
            <p:nvCxnSpPr>
              <p:cNvPr id="289" name="Straight Connector 288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/>
            <p:cNvGrpSpPr/>
            <p:nvPr/>
          </p:nvGrpSpPr>
          <p:grpSpPr>
            <a:xfrm rot="10800000">
              <a:off x="1420" y="8124"/>
              <a:ext cx="738" cy="630"/>
              <a:chOff x="2196" y="8116"/>
              <a:chExt cx="738" cy="630"/>
            </a:xfrm>
          </p:grpSpPr>
          <p:grpSp>
            <p:nvGrpSpPr>
              <p:cNvPr id="293" name="Group 292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294" name="Rectangles 293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295" name="Rectangles 294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296" name="Rectangles 295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cxnSp>
            <p:nvCxnSpPr>
              <p:cNvPr id="297" name="Straight Connector 296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Group 305"/>
            <p:cNvGrpSpPr/>
            <p:nvPr/>
          </p:nvGrpSpPr>
          <p:grpSpPr>
            <a:xfrm>
              <a:off x="2528" y="8008"/>
              <a:ext cx="630" cy="1043"/>
              <a:chOff x="2528" y="7935"/>
              <a:chExt cx="630" cy="1116"/>
            </a:xfrm>
          </p:grpSpPr>
          <p:grpSp>
            <p:nvGrpSpPr>
              <p:cNvPr id="300" name="Group 299"/>
              <p:cNvGrpSpPr/>
              <p:nvPr/>
            </p:nvGrpSpPr>
            <p:grpSpPr>
              <a:xfrm flipH="1">
                <a:off x="2528" y="7936"/>
                <a:ext cx="630" cy="1115"/>
                <a:chOff x="5475" y="4322"/>
                <a:chExt cx="1243" cy="1001"/>
              </a:xfrm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5475" y="4322"/>
                  <a:ext cx="300" cy="1001"/>
                  <a:chOff x="5475" y="4322"/>
                  <a:chExt cx="543" cy="1001"/>
                </a:xfrm>
              </p:grpSpPr>
              <p:cxnSp>
                <p:nvCxnSpPr>
                  <p:cNvPr id="302" name="Straight Connector 301"/>
                  <p:cNvCxnSpPr/>
                  <p:nvPr/>
                </p:nvCxnSpPr>
                <p:spPr>
                  <a:xfrm flipV="1">
                    <a:off x="5475" y="5322"/>
                    <a:ext cx="535" cy="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 flipH="1" flipV="1">
                    <a:off x="6012" y="4322"/>
                    <a:ext cx="6" cy="100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5775" y="4322"/>
                  <a:ext cx="943" cy="0"/>
                </a:xfrm>
                <a:prstGeom prst="line">
                  <a:avLst/>
                </a:prstGeom>
                <a:ln w="12700" cap="rnd">
                  <a:solidFill>
                    <a:srgbClr val="41719C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5" name="Straight Connector 304"/>
              <p:cNvCxnSpPr/>
              <p:nvPr/>
            </p:nvCxnSpPr>
            <p:spPr>
              <a:xfrm flipV="1">
                <a:off x="2528" y="7935"/>
                <a:ext cx="2" cy="124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 flipV="1">
              <a:off x="1789" y="8761"/>
              <a:ext cx="741" cy="120"/>
              <a:chOff x="1712" y="8990"/>
              <a:chExt cx="481" cy="192"/>
            </a:xfrm>
          </p:grpSpPr>
          <p:cxnSp>
            <p:nvCxnSpPr>
              <p:cNvPr id="307" name="Straight Connector 306"/>
              <p:cNvCxnSpPr/>
              <p:nvPr/>
            </p:nvCxnSpPr>
            <p:spPr>
              <a:xfrm flipH="1" flipV="1">
                <a:off x="2192" y="8990"/>
                <a:ext cx="1" cy="185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H="1">
                <a:off x="1712" y="8991"/>
                <a:ext cx="478" cy="0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1712" y="8990"/>
                <a:ext cx="2" cy="192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3" name="Group 312"/>
            <p:cNvGrpSpPr/>
            <p:nvPr/>
          </p:nvGrpSpPr>
          <p:grpSpPr>
            <a:xfrm rot="10800000">
              <a:off x="1061" y="8123"/>
              <a:ext cx="176" cy="634"/>
              <a:chOff x="2477" y="8116"/>
              <a:chExt cx="176" cy="634"/>
            </a:xfrm>
          </p:grpSpPr>
          <p:grpSp>
            <p:nvGrpSpPr>
              <p:cNvPr id="314" name="Group 313"/>
              <p:cNvGrpSpPr/>
              <p:nvPr/>
            </p:nvGrpSpPr>
            <p:grpSpPr>
              <a:xfrm rot="10800000">
                <a:off x="2477" y="8116"/>
                <a:ext cx="176" cy="634"/>
                <a:chOff x="2198" y="8810"/>
                <a:chExt cx="176" cy="634"/>
              </a:xfrm>
            </p:grpSpPr>
            <p:sp>
              <p:nvSpPr>
                <p:cNvPr id="315" name="Rectangles 314"/>
                <p:cNvSpPr/>
                <p:nvPr/>
              </p:nvSpPr>
              <p:spPr>
                <a:xfrm>
                  <a:off x="2198" y="9045"/>
                  <a:ext cx="176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316" name="Rectangles 315"/>
                <p:cNvSpPr/>
                <p:nvPr/>
              </p:nvSpPr>
              <p:spPr>
                <a:xfrm>
                  <a:off x="2198" y="9294"/>
                  <a:ext cx="176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317" name="Rectangles 316"/>
                <p:cNvSpPr/>
                <p:nvPr/>
              </p:nvSpPr>
              <p:spPr>
                <a:xfrm>
                  <a:off x="2200" y="8810"/>
                  <a:ext cx="174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cxnSp>
            <p:nvCxnSpPr>
              <p:cNvPr id="318" name="Straight Connector 317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6" name="Straight Connector 325"/>
            <p:cNvCxnSpPr>
              <a:stCxn id="295" idx="1"/>
              <a:endCxn id="316" idx="3"/>
            </p:cNvCxnSpPr>
            <p:nvPr/>
          </p:nvCxnSpPr>
          <p:spPr>
            <a:xfrm flipH="1">
              <a:off x="1237" y="8679"/>
              <a:ext cx="18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294" idx="1"/>
              <a:endCxn id="315" idx="3"/>
            </p:cNvCxnSpPr>
            <p:nvPr/>
          </p:nvCxnSpPr>
          <p:spPr>
            <a:xfrm flipH="1" flipV="1">
              <a:off x="1237" y="8434"/>
              <a:ext cx="29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296" idx="1"/>
              <a:endCxn id="317" idx="3"/>
            </p:cNvCxnSpPr>
            <p:nvPr/>
          </p:nvCxnSpPr>
          <p:spPr>
            <a:xfrm flipH="1">
              <a:off x="1237" y="8199"/>
              <a:ext cx="411" cy="0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329"/>
          <p:cNvGrpSpPr/>
          <p:nvPr/>
        </p:nvGrpSpPr>
        <p:grpSpPr>
          <a:xfrm flipV="1">
            <a:off x="673735" y="5748020"/>
            <a:ext cx="1331595" cy="778510"/>
            <a:chOff x="1061" y="8008"/>
            <a:chExt cx="2097" cy="1042"/>
          </a:xfrm>
        </p:grpSpPr>
        <p:grpSp>
          <p:nvGrpSpPr>
            <p:cNvPr id="331" name="Group 330"/>
            <p:cNvGrpSpPr/>
            <p:nvPr/>
          </p:nvGrpSpPr>
          <p:grpSpPr>
            <a:xfrm>
              <a:off x="2158" y="8124"/>
              <a:ext cx="738" cy="630"/>
              <a:chOff x="2196" y="8116"/>
              <a:chExt cx="738" cy="630"/>
            </a:xfrm>
          </p:grpSpPr>
          <p:grpSp>
            <p:nvGrpSpPr>
              <p:cNvPr id="332" name="Group 331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333" name="Rectangles 332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334" name="Rectangles 333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335" name="Rectangles 334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cxnSp>
            <p:nvCxnSpPr>
              <p:cNvPr id="336" name="Straight Connector 335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Group 337"/>
            <p:cNvGrpSpPr/>
            <p:nvPr/>
          </p:nvGrpSpPr>
          <p:grpSpPr>
            <a:xfrm rot="10800000">
              <a:off x="1420" y="8124"/>
              <a:ext cx="738" cy="630"/>
              <a:chOff x="2196" y="8116"/>
              <a:chExt cx="738" cy="630"/>
            </a:xfrm>
          </p:grpSpPr>
          <p:grpSp>
            <p:nvGrpSpPr>
              <p:cNvPr id="339" name="Group 338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340" name="Rectangles 339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341" name="Rectangles 340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342" name="Rectangles 341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cxnSp>
            <p:nvCxnSpPr>
              <p:cNvPr id="343" name="Straight Connector 342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Group 344"/>
            <p:cNvGrpSpPr/>
            <p:nvPr/>
          </p:nvGrpSpPr>
          <p:grpSpPr>
            <a:xfrm>
              <a:off x="2528" y="8008"/>
              <a:ext cx="630" cy="1043"/>
              <a:chOff x="2528" y="7935"/>
              <a:chExt cx="630" cy="1116"/>
            </a:xfrm>
          </p:grpSpPr>
          <p:grpSp>
            <p:nvGrpSpPr>
              <p:cNvPr id="346" name="Group 345"/>
              <p:cNvGrpSpPr/>
              <p:nvPr/>
            </p:nvGrpSpPr>
            <p:grpSpPr>
              <a:xfrm flipH="1">
                <a:off x="2528" y="7936"/>
                <a:ext cx="630" cy="1115"/>
                <a:chOff x="5475" y="4322"/>
                <a:chExt cx="1243" cy="1001"/>
              </a:xfrm>
            </p:grpSpPr>
            <p:grpSp>
              <p:nvGrpSpPr>
                <p:cNvPr id="347" name="Group 346"/>
                <p:cNvGrpSpPr/>
                <p:nvPr/>
              </p:nvGrpSpPr>
              <p:grpSpPr>
                <a:xfrm>
                  <a:off x="5475" y="4322"/>
                  <a:ext cx="300" cy="1001"/>
                  <a:chOff x="5475" y="4322"/>
                  <a:chExt cx="543" cy="1001"/>
                </a:xfrm>
              </p:grpSpPr>
              <p:cxnSp>
                <p:nvCxnSpPr>
                  <p:cNvPr id="348" name="Straight Connector 347"/>
                  <p:cNvCxnSpPr/>
                  <p:nvPr/>
                </p:nvCxnSpPr>
                <p:spPr>
                  <a:xfrm flipV="1">
                    <a:off x="5475" y="5322"/>
                    <a:ext cx="535" cy="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/>
                  <p:cNvCxnSpPr/>
                  <p:nvPr/>
                </p:nvCxnSpPr>
                <p:spPr>
                  <a:xfrm flipH="1" flipV="1">
                    <a:off x="6012" y="4322"/>
                    <a:ext cx="6" cy="100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0" name="Straight Connector 349"/>
                <p:cNvCxnSpPr/>
                <p:nvPr/>
              </p:nvCxnSpPr>
              <p:spPr>
                <a:xfrm>
                  <a:off x="5775" y="4322"/>
                  <a:ext cx="943" cy="0"/>
                </a:xfrm>
                <a:prstGeom prst="line">
                  <a:avLst/>
                </a:prstGeom>
                <a:ln w="12700" cap="rnd">
                  <a:solidFill>
                    <a:srgbClr val="41719C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1" name="Straight Connector 350"/>
              <p:cNvCxnSpPr/>
              <p:nvPr/>
            </p:nvCxnSpPr>
            <p:spPr>
              <a:xfrm flipV="1">
                <a:off x="2528" y="7935"/>
                <a:ext cx="2" cy="124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2" name="Group 351"/>
            <p:cNvGrpSpPr/>
            <p:nvPr/>
          </p:nvGrpSpPr>
          <p:grpSpPr>
            <a:xfrm flipV="1">
              <a:off x="1789" y="8761"/>
              <a:ext cx="741" cy="120"/>
              <a:chOff x="1712" y="8990"/>
              <a:chExt cx="481" cy="192"/>
            </a:xfrm>
          </p:grpSpPr>
          <p:cxnSp>
            <p:nvCxnSpPr>
              <p:cNvPr id="353" name="Straight Connector 352"/>
              <p:cNvCxnSpPr/>
              <p:nvPr/>
            </p:nvCxnSpPr>
            <p:spPr>
              <a:xfrm flipH="1" flipV="1">
                <a:off x="2192" y="8990"/>
                <a:ext cx="1" cy="185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 flipH="1">
                <a:off x="1712" y="8991"/>
                <a:ext cx="478" cy="0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 flipV="1">
                <a:off x="1712" y="8990"/>
                <a:ext cx="2" cy="192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6" name="Group 355"/>
            <p:cNvGrpSpPr/>
            <p:nvPr/>
          </p:nvGrpSpPr>
          <p:grpSpPr>
            <a:xfrm rot="10800000">
              <a:off x="1061" y="8123"/>
              <a:ext cx="176" cy="634"/>
              <a:chOff x="2477" y="8116"/>
              <a:chExt cx="176" cy="634"/>
            </a:xfrm>
          </p:grpSpPr>
          <p:grpSp>
            <p:nvGrpSpPr>
              <p:cNvPr id="357" name="Group 356"/>
              <p:cNvGrpSpPr/>
              <p:nvPr/>
            </p:nvGrpSpPr>
            <p:grpSpPr>
              <a:xfrm rot="10800000">
                <a:off x="2477" y="8116"/>
                <a:ext cx="176" cy="634"/>
                <a:chOff x="2198" y="8810"/>
                <a:chExt cx="176" cy="634"/>
              </a:xfrm>
            </p:grpSpPr>
            <p:sp>
              <p:nvSpPr>
                <p:cNvPr id="358" name="Rectangles 357"/>
                <p:cNvSpPr/>
                <p:nvPr/>
              </p:nvSpPr>
              <p:spPr>
                <a:xfrm>
                  <a:off x="2198" y="9045"/>
                  <a:ext cx="176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359" name="Rectangles 358"/>
                <p:cNvSpPr/>
                <p:nvPr/>
              </p:nvSpPr>
              <p:spPr>
                <a:xfrm>
                  <a:off x="2198" y="9294"/>
                  <a:ext cx="176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360" name="Rectangles 359"/>
                <p:cNvSpPr/>
                <p:nvPr/>
              </p:nvSpPr>
              <p:spPr>
                <a:xfrm>
                  <a:off x="2200" y="8810"/>
                  <a:ext cx="174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cxnSp>
            <p:nvCxnSpPr>
              <p:cNvPr id="361" name="Straight Connector 360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3" name="Straight Connector 362"/>
            <p:cNvCxnSpPr>
              <a:stCxn id="341" idx="1"/>
              <a:endCxn id="359" idx="3"/>
            </p:cNvCxnSpPr>
            <p:nvPr/>
          </p:nvCxnSpPr>
          <p:spPr>
            <a:xfrm flipH="1">
              <a:off x="1237" y="8679"/>
              <a:ext cx="18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40" idx="1"/>
              <a:endCxn id="358" idx="3"/>
            </p:cNvCxnSpPr>
            <p:nvPr/>
          </p:nvCxnSpPr>
          <p:spPr>
            <a:xfrm flipH="1" flipV="1">
              <a:off x="1237" y="8434"/>
              <a:ext cx="29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42" idx="1"/>
              <a:endCxn id="360" idx="3"/>
            </p:cNvCxnSpPr>
            <p:nvPr/>
          </p:nvCxnSpPr>
          <p:spPr>
            <a:xfrm flipH="1">
              <a:off x="1237" y="8199"/>
              <a:ext cx="411" cy="0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Rounded Rectangle 286"/>
          <p:cNvSpPr/>
          <p:nvPr/>
        </p:nvSpPr>
        <p:spPr>
          <a:xfrm>
            <a:off x="2005330" y="5002530"/>
            <a:ext cx="939165" cy="1489710"/>
          </a:xfrm>
          <a:prstGeom prst="roundRect">
            <a:avLst>
              <a:gd name="adj" fmla="val 7972"/>
            </a:avLst>
          </a:prstGeom>
          <a:blipFill rotWithShape="1">
            <a:blip r:embed="rId12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6" name="Text Box 365"/>
          <p:cNvSpPr txBox="1"/>
          <p:nvPr/>
        </p:nvSpPr>
        <p:spPr>
          <a:xfrm>
            <a:off x="758825" y="5586095"/>
            <a:ext cx="313690" cy="107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700" b="1"/>
              <a:t>检测器</a:t>
            </a:r>
            <a:r>
              <a:rPr lang="en-US" altLang="zh-CN" sz="700" b="1"/>
              <a:t>1</a:t>
            </a:r>
            <a:endParaRPr lang="en-US" altLang="zh-CN" sz="700" b="1"/>
          </a:p>
        </p:txBody>
      </p:sp>
      <p:sp>
        <p:nvSpPr>
          <p:cNvPr id="367" name="Text Box 366"/>
          <p:cNvSpPr txBox="1"/>
          <p:nvPr/>
        </p:nvSpPr>
        <p:spPr>
          <a:xfrm>
            <a:off x="759460" y="5821680"/>
            <a:ext cx="313690" cy="107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700" b="1"/>
              <a:t>检测器</a:t>
            </a:r>
            <a:r>
              <a:rPr lang="en-US" altLang="zh-CN" sz="700" b="1"/>
              <a:t>2</a:t>
            </a:r>
            <a:endParaRPr lang="en-US" altLang="zh-CN" sz="700" b="1"/>
          </a:p>
        </p:txBody>
      </p:sp>
      <p:cxnSp>
        <p:nvCxnSpPr>
          <p:cNvPr id="368" name="Straight Connector 367"/>
          <p:cNvCxnSpPr>
            <a:stCxn id="317" idx="1"/>
            <a:endCxn id="279" idx="3"/>
          </p:cNvCxnSpPr>
          <p:nvPr/>
        </p:nvCxnSpPr>
        <p:spPr>
          <a:xfrm flipH="1">
            <a:off x="563880" y="5206365"/>
            <a:ext cx="111125" cy="14922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315" idx="1"/>
            <a:endCxn id="279" idx="3"/>
          </p:cNvCxnSpPr>
          <p:nvPr/>
        </p:nvCxnSpPr>
        <p:spPr>
          <a:xfrm flipH="1">
            <a:off x="563880" y="5355590"/>
            <a:ext cx="109855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16" idx="1"/>
            <a:endCxn id="279" idx="3"/>
          </p:cNvCxnSpPr>
          <p:nvPr/>
        </p:nvCxnSpPr>
        <p:spPr>
          <a:xfrm flipH="1" flipV="1">
            <a:off x="563880" y="5355590"/>
            <a:ext cx="109855" cy="15748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Rectangles 370"/>
          <p:cNvSpPr/>
          <p:nvPr/>
        </p:nvSpPr>
        <p:spPr>
          <a:xfrm>
            <a:off x="450215" y="6158865"/>
            <a:ext cx="113665" cy="10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72" name="Straight Connector 371"/>
          <p:cNvCxnSpPr>
            <a:stCxn id="359" idx="1"/>
            <a:endCxn id="371" idx="3"/>
          </p:cNvCxnSpPr>
          <p:nvPr/>
        </p:nvCxnSpPr>
        <p:spPr>
          <a:xfrm flipH="1">
            <a:off x="563880" y="6022975"/>
            <a:ext cx="109855" cy="18605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71" idx="3"/>
          </p:cNvCxnSpPr>
          <p:nvPr/>
        </p:nvCxnSpPr>
        <p:spPr>
          <a:xfrm flipH="1">
            <a:off x="563880" y="6209030"/>
            <a:ext cx="109855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stCxn id="360" idx="1"/>
            <a:endCxn id="371" idx="3"/>
          </p:cNvCxnSpPr>
          <p:nvPr/>
        </p:nvCxnSpPr>
        <p:spPr>
          <a:xfrm flipH="1" flipV="1">
            <a:off x="563880" y="6209030"/>
            <a:ext cx="111125" cy="17526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s 374"/>
          <p:cNvSpPr/>
          <p:nvPr/>
        </p:nvSpPr>
        <p:spPr>
          <a:xfrm>
            <a:off x="232410" y="5696585"/>
            <a:ext cx="113665" cy="10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76" name="Straight Connector 375"/>
          <p:cNvCxnSpPr>
            <a:stCxn id="279" idx="1"/>
            <a:endCxn id="375" idx="3"/>
          </p:cNvCxnSpPr>
          <p:nvPr/>
        </p:nvCxnSpPr>
        <p:spPr>
          <a:xfrm flipH="1">
            <a:off x="346075" y="5355590"/>
            <a:ext cx="104140" cy="39116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>
            <a:stCxn id="375" idx="3"/>
            <a:endCxn id="371" idx="1"/>
          </p:cNvCxnSpPr>
          <p:nvPr/>
        </p:nvCxnSpPr>
        <p:spPr>
          <a:xfrm>
            <a:off x="346075" y="5746750"/>
            <a:ext cx="104140" cy="46228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 Box 377"/>
          <p:cNvSpPr txBox="1"/>
          <p:nvPr/>
        </p:nvSpPr>
        <p:spPr>
          <a:xfrm>
            <a:off x="370840" y="5696585"/>
            <a:ext cx="194310" cy="107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sz="700" b="1"/>
              <a:t>NMS</a:t>
            </a:r>
            <a:endParaRPr lang="en-US" sz="700" b="1"/>
          </a:p>
        </p:txBody>
      </p:sp>
      <p:grpSp>
        <p:nvGrpSpPr>
          <p:cNvPr id="380" name="Group 379"/>
          <p:cNvGrpSpPr/>
          <p:nvPr/>
        </p:nvGrpSpPr>
        <p:grpSpPr>
          <a:xfrm rot="0">
            <a:off x="301308" y="2363075"/>
            <a:ext cx="973882" cy="2610083"/>
            <a:chOff x="5368" y="3005"/>
            <a:chExt cx="1168" cy="2217"/>
          </a:xfrm>
        </p:grpSpPr>
        <p:cxnSp>
          <p:nvCxnSpPr>
            <p:cNvPr id="381" name="Straight Connector 380"/>
            <p:cNvCxnSpPr/>
            <p:nvPr/>
          </p:nvCxnSpPr>
          <p:spPr>
            <a:xfrm>
              <a:off x="5368" y="5219"/>
              <a:ext cx="1168" cy="3"/>
            </a:xfrm>
            <a:prstGeom prst="line">
              <a:avLst/>
            </a:prstGeom>
            <a:ln w="28575" cap="rnd">
              <a:solidFill>
                <a:srgbClr val="41719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 flipH="1" flipV="1">
              <a:off x="6536" y="3005"/>
              <a:ext cx="0" cy="2217"/>
            </a:xfrm>
            <a:prstGeom prst="line">
              <a:avLst/>
            </a:prstGeom>
            <a:ln w="28575" cap="rnd">
              <a:solidFill>
                <a:srgbClr val="41719C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4" name="Straight Connector 383"/>
          <p:cNvCxnSpPr/>
          <p:nvPr/>
        </p:nvCxnSpPr>
        <p:spPr>
          <a:xfrm flipV="1">
            <a:off x="290830" y="4970780"/>
            <a:ext cx="0" cy="714375"/>
          </a:xfrm>
          <a:prstGeom prst="line">
            <a:avLst/>
          </a:prstGeom>
          <a:ln w="28575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Text Box 384"/>
          <p:cNvSpPr txBox="1"/>
          <p:nvPr/>
        </p:nvSpPr>
        <p:spPr>
          <a:xfrm>
            <a:off x="612775" y="4816475"/>
            <a:ext cx="459740" cy="1384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900" b="1"/>
              <a:t>模型预测</a:t>
            </a:r>
            <a:endParaRPr lang="zh-CN" altLang="en-US" sz="9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WPS Presentation</Application>
  <PresentationFormat>宽屏</PresentationFormat>
  <Paragraphs>39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SimSun</vt:lpstr>
      <vt:lpstr>Wingdings</vt:lpstr>
      <vt:lpstr>Times New Roman</vt:lpstr>
      <vt:lpstr>宋体</vt:lpstr>
      <vt:lpstr>Microsoft YaHei</vt:lpstr>
      <vt:lpstr>黑体</vt:lpstr>
      <vt:lpstr>Arial Unicode MS</vt:lpstr>
      <vt:lpstr>Arial Black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yy</cp:lastModifiedBy>
  <cp:revision>19</cp:revision>
  <dcterms:created xsi:type="dcterms:W3CDTF">2024-05-15T06:49:11Z</dcterms:created>
  <dcterms:modified xsi:type="dcterms:W3CDTF">2024-05-15T06:49:11Z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